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1272e4087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9feb88d74433f"/>
  </p:sldMasterIdLst>
  <p:sldIdLst>
    <p:sldId xmlns:r="http://schemas.openxmlformats.org/officeDocument/2006/relationships" id="256" r:id="Rc18d00033b764832"/>
    <p:sldId xmlns:r="http://schemas.openxmlformats.org/officeDocument/2006/relationships" id="257" r:id="Rf967c89c16df4826"/>
    <p:sldId xmlns:r="http://schemas.openxmlformats.org/officeDocument/2006/relationships" id="258" r:id="Rd2ab7ab634c6486c"/>
    <p:sldId xmlns:r="http://schemas.openxmlformats.org/officeDocument/2006/relationships" id="259" r:id="Ra1d7eb8254e54224"/>
    <p:sldId xmlns:r="http://schemas.openxmlformats.org/officeDocument/2006/relationships" id="260" r:id="Rcfa8b15195d94250"/>
    <p:sldId xmlns:r="http://schemas.openxmlformats.org/officeDocument/2006/relationships" id="261" r:id="R997dd8cb14af42ef"/>
    <p:sldId xmlns:r="http://schemas.openxmlformats.org/officeDocument/2006/relationships" id="262" r:id="R6687bee32eff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9feb88d74433f" /><Relationship Type="http://schemas.openxmlformats.org/officeDocument/2006/relationships/slide" Target="/ppt/slides/slide1.xml" Id="Rc18d00033b764832" /><Relationship Type="http://schemas.openxmlformats.org/officeDocument/2006/relationships/slide" Target="/ppt/slides/slide2.xml" Id="Rf967c89c16df4826" /><Relationship Type="http://schemas.openxmlformats.org/officeDocument/2006/relationships/slide" Target="/ppt/slides/slide3.xml" Id="Rd2ab7ab634c6486c" /><Relationship Type="http://schemas.openxmlformats.org/officeDocument/2006/relationships/slide" Target="/ppt/slides/slide4.xml" Id="Ra1d7eb8254e54224" /><Relationship Type="http://schemas.openxmlformats.org/officeDocument/2006/relationships/slide" Target="/ppt/slides/slide5.xml" Id="Rcfa8b15195d94250" /><Relationship Type="http://schemas.openxmlformats.org/officeDocument/2006/relationships/slide" Target="/ppt/slides/slide6.xml" Id="R997dd8cb14af42ef" /><Relationship Type="http://schemas.openxmlformats.org/officeDocument/2006/relationships/slide" Target="/ppt/slides/slide7.xml" Id="R6687bee32eff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9f0c83365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0a6e784940ed" /><Relationship Type="http://schemas.openxmlformats.org/officeDocument/2006/relationships/theme" Target="/ppt/slideMasters/theme/theme1.xml" Id="Rd3dc73e490e2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50a6e7849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8df232ae3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d631e4fca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46d657b8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e27e22442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d40e955c1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273464f5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65a98e7a8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216 142 876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KRISTIAN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BERNHARD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BERNHARD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37040086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810 393 572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