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36d4ef987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eeed4859e4396"/>
  </p:sldMasterIdLst>
  <p:sldIdLst>
    <p:sldId xmlns:r="http://schemas.openxmlformats.org/officeDocument/2006/relationships" id="256" r:id="Rd82fec94cae84e65"/>
    <p:sldId xmlns:r="http://schemas.openxmlformats.org/officeDocument/2006/relationships" id="257" r:id="R9f26a1f99ef7464e"/>
    <p:sldId xmlns:r="http://schemas.openxmlformats.org/officeDocument/2006/relationships" id="258" r:id="Rdeb7eac11d574ac0"/>
    <p:sldId xmlns:r="http://schemas.openxmlformats.org/officeDocument/2006/relationships" id="259" r:id="R1f3a625489ce41c9"/>
    <p:sldId xmlns:r="http://schemas.openxmlformats.org/officeDocument/2006/relationships" id="260" r:id="Rdad9ce33fd1a4860"/>
    <p:sldId xmlns:r="http://schemas.openxmlformats.org/officeDocument/2006/relationships" id="261" r:id="R89ff987a1c474b35"/>
    <p:sldId xmlns:r="http://schemas.openxmlformats.org/officeDocument/2006/relationships" id="262" r:id="Re6429d39485a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eeed4859e4396" /><Relationship Type="http://schemas.openxmlformats.org/officeDocument/2006/relationships/slide" Target="/ppt/slides/slide1.xml" Id="Rd82fec94cae84e65" /><Relationship Type="http://schemas.openxmlformats.org/officeDocument/2006/relationships/slide" Target="/ppt/slides/slide2.xml" Id="R9f26a1f99ef7464e" /><Relationship Type="http://schemas.openxmlformats.org/officeDocument/2006/relationships/slide" Target="/ppt/slides/slide3.xml" Id="Rdeb7eac11d574ac0" /><Relationship Type="http://schemas.openxmlformats.org/officeDocument/2006/relationships/slide" Target="/ppt/slides/slide4.xml" Id="R1f3a625489ce41c9" /><Relationship Type="http://schemas.openxmlformats.org/officeDocument/2006/relationships/slide" Target="/ppt/slides/slide5.xml" Id="Rdad9ce33fd1a4860" /><Relationship Type="http://schemas.openxmlformats.org/officeDocument/2006/relationships/slide" Target="/ppt/slides/slide6.xml" Id="R89ff987a1c474b35" /><Relationship Type="http://schemas.openxmlformats.org/officeDocument/2006/relationships/slide" Target="/ppt/slides/slide7.xml" Id="Re6429d39485a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c2e6e7d46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f9d02bc894559" /><Relationship Type="http://schemas.openxmlformats.org/officeDocument/2006/relationships/theme" Target="/ppt/slideMasters/theme/theme1.xml" Id="R03b2a40b8117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6f9d02bc8945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a9f9ee94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b6485eb5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d443dad82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6dbddad10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1480069b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681cdd58844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cd8448091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