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2c0ca67d2047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f32c80271e4db4"/>
  </p:sldMasterIdLst>
  <p:sldIdLst>
    <p:sldId xmlns:r="http://schemas.openxmlformats.org/officeDocument/2006/relationships" id="256" r:id="R14fa8d5c45d746d8"/>
    <p:sldId xmlns:r="http://schemas.openxmlformats.org/officeDocument/2006/relationships" id="257" r:id="R982018c9f3104de1"/>
    <p:sldId xmlns:r="http://schemas.openxmlformats.org/officeDocument/2006/relationships" id="258" r:id="Ra0bb5718e244437a"/>
    <p:sldId xmlns:r="http://schemas.openxmlformats.org/officeDocument/2006/relationships" id="259" r:id="Rf893ecd29cec46a7"/>
    <p:sldId xmlns:r="http://schemas.openxmlformats.org/officeDocument/2006/relationships" id="260" r:id="R42cb67827d3e41a9"/>
    <p:sldId xmlns:r="http://schemas.openxmlformats.org/officeDocument/2006/relationships" id="261" r:id="R4ca9c35253b14e94"/>
    <p:sldId xmlns:r="http://schemas.openxmlformats.org/officeDocument/2006/relationships" id="262" r:id="R7f914dee1b7842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32c80271e4db4" /><Relationship Type="http://schemas.openxmlformats.org/officeDocument/2006/relationships/slide" Target="/ppt/slides/slide1.xml" Id="R14fa8d5c45d746d8" /><Relationship Type="http://schemas.openxmlformats.org/officeDocument/2006/relationships/slide" Target="/ppt/slides/slide2.xml" Id="R982018c9f3104de1" /><Relationship Type="http://schemas.openxmlformats.org/officeDocument/2006/relationships/slide" Target="/ppt/slides/slide3.xml" Id="Ra0bb5718e244437a" /><Relationship Type="http://schemas.openxmlformats.org/officeDocument/2006/relationships/slide" Target="/ppt/slides/slide4.xml" Id="Rf893ecd29cec46a7" /><Relationship Type="http://schemas.openxmlformats.org/officeDocument/2006/relationships/slide" Target="/ppt/slides/slide5.xml" Id="R42cb67827d3e41a9" /><Relationship Type="http://schemas.openxmlformats.org/officeDocument/2006/relationships/slide" Target="/ppt/slides/slide6.xml" Id="R4ca9c35253b14e94" /><Relationship Type="http://schemas.openxmlformats.org/officeDocument/2006/relationships/slide" Target="/ppt/slides/slide7.xml" Id="R7f914dee1b7842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562eb317a24b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a2be57d5f4388" /><Relationship Type="http://schemas.openxmlformats.org/officeDocument/2006/relationships/theme" Target="/ppt/slideMasters/theme/theme1.xml" Id="R8bf546a6f8cb4c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ca2be57d5f43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aa3fa776848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259d9198844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8665bc8564a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ec520523d47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7fb8d18e04e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e93e9767647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4d419ac7b44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VIA FLAKOLL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 FLAKOLL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VIA FLAKOLL AS ble etablert [år] og holder til i Reistad.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 FLAKOLL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 FLAKOLL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 FLAKOLL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1 272 014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9 147 208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9 165 730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 FLAKOLL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FLATEKVAL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 FLAKOLL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Øvregrenda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84 07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811 577 332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 FLAKOLL AS</a:t>
            </a:r>
          </a:p>
        </p:txBody>
      </p:sp>
    </p:spTree>
  </p:cSld>
  <p:clrMapOvr>
    <a:masterClrMapping xmlns:a="http://schemas.openxmlformats.org/drawingml/2006/main"/>
  </p:clrMapOvr>
</p:sld>
</file>