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a6259f194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b7e3a8ca745a1"/>
  </p:sldMasterIdLst>
  <p:sldIdLst>
    <p:sldId xmlns:r="http://schemas.openxmlformats.org/officeDocument/2006/relationships" id="256" r:id="R277b40e4d4674575"/>
    <p:sldId xmlns:r="http://schemas.openxmlformats.org/officeDocument/2006/relationships" id="257" r:id="R5e91bca9e38c4365"/>
    <p:sldId xmlns:r="http://schemas.openxmlformats.org/officeDocument/2006/relationships" id="258" r:id="R870e335db742407c"/>
    <p:sldId xmlns:r="http://schemas.openxmlformats.org/officeDocument/2006/relationships" id="259" r:id="Rea63b0abae64499d"/>
    <p:sldId xmlns:r="http://schemas.openxmlformats.org/officeDocument/2006/relationships" id="260" r:id="R198a3d6323f84da2"/>
    <p:sldId xmlns:r="http://schemas.openxmlformats.org/officeDocument/2006/relationships" id="261" r:id="R0240b805d7264729"/>
    <p:sldId xmlns:r="http://schemas.openxmlformats.org/officeDocument/2006/relationships" id="262" r:id="R1f21fd87eb02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b7e3a8ca745a1" /><Relationship Type="http://schemas.openxmlformats.org/officeDocument/2006/relationships/slide" Target="/ppt/slides/slide1.xml" Id="R277b40e4d4674575" /><Relationship Type="http://schemas.openxmlformats.org/officeDocument/2006/relationships/slide" Target="/ppt/slides/slide2.xml" Id="R5e91bca9e38c4365" /><Relationship Type="http://schemas.openxmlformats.org/officeDocument/2006/relationships/slide" Target="/ppt/slides/slide3.xml" Id="R870e335db742407c" /><Relationship Type="http://schemas.openxmlformats.org/officeDocument/2006/relationships/slide" Target="/ppt/slides/slide4.xml" Id="Rea63b0abae64499d" /><Relationship Type="http://schemas.openxmlformats.org/officeDocument/2006/relationships/slide" Target="/ppt/slides/slide5.xml" Id="R198a3d6323f84da2" /><Relationship Type="http://schemas.openxmlformats.org/officeDocument/2006/relationships/slide" Target="/ppt/slides/slide6.xml" Id="R0240b805d7264729" /><Relationship Type="http://schemas.openxmlformats.org/officeDocument/2006/relationships/slide" Target="/ppt/slides/slide7.xml" Id="R1f21fd87eb02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96a4f85df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fba6c24242e4" /><Relationship Type="http://schemas.openxmlformats.org/officeDocument/2006/relationships/theme" Target="/ppt/slideMasters/theme/theme1.xml" Id="Ra0ea79b2c7b0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afba6c242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4142f0dd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a46a2800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0befd602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94813a71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93f8c5a90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d3a8b793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87f26c288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ALCORP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RYLAND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811 742 082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ALCORP AS</a:t>
            </a:r>
          </a:p>
        </p:txBody>
      </p:sp>
    </p:spTree>
  </p:cSld>
  <p:clrMapOvr>
    <a:masterClrMapping xmlns:a="http://schemas.openxmlformats.org/drawingml/2006/main"/>
  </p:clrMapOvr>
</p:sld>
</file>