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919a1e964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3de16f3f648e5"/>
  </p:sldMasterIdLst>
  <p:sldIdLst>
    <p:sldId xmlns:r="http://schemas.openxmlformats.org/officeDocument/2006/relationships" id="256" r:id="R78f88f2097414686"/>
    <p:sldId xmlns:r="http://schemas.openxmlformats.org/officeDocument/2006/relationships" id="257" r:id="R6cabffb94b164ecc"/>
    <p:sldId xmlns:r="http://schemas.openxmlformats.org/officeDocument/2006/relationships" id="258" r:id="R4b0b45b46deb485c"/>
    <p:sldId xmlns:r="http://schemas.openxmlformats.org/officeDocument/2006/relationships" id="259" r:id="Reba95d84037545e4"/>
    <p:sldId xmlns:r="http://schemas.openxmlformats.org/officeDocument/2006/relationships" id="260" r:id="R920c8f82a9ae4069"/>
    <p:sldId xmlns:r="http://schemas.openxmlformats.org/officeDocument/2006/relationships" id="261" r:id="R4fd60c5d6bb2465f"/>
    <p:sldId xmlns:r="http://schemas.openxmlformats.org/officeDocument/2006/relationships" id="262" r:id="R1dea73d63827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3de16f3f648e5" /><Relationship Type="http://schemas.openxmlformats.org/officeDocument/2006/relationships/slide" Target="/ppt/slides/slide1.xml" Id="R78f88f2097414686" /><Relationship Type="http://schemas.openxmlformats.org/officeDocument/2006/relationships/slide" Target="/ppt/slides/slide2.xml" Id="R6cabffb94b164ecc" /><Relationship Type="http://schemas.openxmlformats.org/officeDocument/2006/relationships/slide" Target="/ppt/slides/slide3.xml" Id="R4b0b45b46deb485c" /><Relationship Type="http://schemas.openxmlformats.org/officeDocument/2006/relationships/slide" Target="/ppt/slides/slide4.xml" Id="Reba95d84037545e4" /><Relationship Type="http://schemas.openxmlformats.org/officeDocument/2006/relationships/slide" Target="/ppt/slides/slide5.xml" Id="R920c8f82a9ae4069" /><Relationship Type="http://schemas.openxmlformats.org/officeDocument/2006/relationships/slide" Target="/ppt/slides/slide6.xml" Id="R4fd60c5d6bb2465f" /><Relationship Type="http://schemas.openxmlformats.org/officeDocument/2006/relationships/slide" Target="/ppt/slides/slide7.xml" Id="R1dea73d63827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aa5042284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8492d0d748e8" /><Relationship Type="http://schemas.openxmlformats.org/officeDocument/2006/relationships/theme" Target="/ppt/slideMasters/theme/theme1.xml" Id="R140f552622a7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58492d0d7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d7cb6f972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4324088ee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070ad7e2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fcc3e9497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c2c837fe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f6e55c938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a96b05851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ACERTAS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ACERTAS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42 797 039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45 465 382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DYBVAD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Vestre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811 772 402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ACERTAS AS</a:t>
            </a:r>
          </a:p>
        </p:txBody>
      </p:sp>
    </p:spTree>
  </p:cSld>
  <p:clrMapOvr>
    <a:masterClrMapping xmlns:a="http://schemas.openxmlformats.org/drawingml/2006/main"/>
  </p:clrMapOvr>
</p:sld>
</file>