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41306371acd4ca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bff3f474dcc4585"/>
  </p:sldMasterIdLst>
  <p:sldIdLst>
    <p:sldId xmlns:r="http://schemas.openxmlformats.org/officeDocument/2006/relationships" id="256" r:id="R604770e749524a07"/>
    <p:sldId xmlns:r="http://schemas.openxmlformats.org/officeDocument/2006/relationships" id="257" r:id="Rcdcc0f55239d4b00"/>
    <p:sldId xmlns:r="http://schemas.openxmlformats.org/officeDocument/2006/relationships" id="258" r:id="R572e6c21591b4759"/>
    <p:sldId xmlns:r="http://schemas.openxmlformats.org/officeDocument/2006/relationships" id="259" r:id="R64dae808195b45ba"/>
    <p:sldId xmlns:r="http://schemas.openxmlformats.org/officeDocument/2006/relationships" id="260" r:id="R68e62aed240645c5"/>
    <p:sldId xmlns:r="http://schemas.openxmlformats.org/officeDocument/2006/relationships" id="261" r:id="R0e074f1067de4dd2"/>
    <p:sldId xmlns:r="http://schemas.openxmlformats.org/officeDocument/2006/relationships" id="262" r:id="Re7e7bcf06257463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bff3f474dcc4585" /><Relationship Type="http://schemas.openxmlformats.org/officeDocument/2006/relationships/slide" Target="/ppt/slides/slide1.xml" Id="R604770e749524a07" /><Relationship Type="http://schemas.openxmlformats.org/officeDocument/2006/relationships/slide" Target="/ppt/slides/slide2.xml" Id="Rcdcc0f55239d4b00" /><Relationship Type="http://schemas.openxmlformats.org/officeDocument/2006/relationships/slide" Target="/ppt/slides/slide3.xml" Id="R572e6c21591b4759" /><Relationship Type="http://schemas.openxmlformats.org/officeDocument/2006/relationships/slide" Target="/ppt/slides/slide4.xml" Id="R64dae808195b45ba" /><Relationship Type="http://schemas.openxmlformats.org/officeDocument/2006/relationships/slide" Target="/ppt/slides/slide5.xml" Id="R68e62aed240645c5" /><Relationship Type="http://schemas.openxmlformats.org/officeDocument/2006/relationships/slide" Target="/ppt/slides/slide6.xml" Id="R0e074f1067de4dd2" /><Relationship Type="http://schemas.openxmlformats.org/officeDocument/2006/relationships/slide" Target="/ppt/slides/slide7.xml" Id="Re7e7bcf06257463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7729c68074c425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f6506e0bf14035" /><Relationship Type="http://schemas.openxmlformats.org/officeDocument/2006/relationships/theme" Target="/ppt/slideMasters/theme/theme1.xml" Id="R945e3a8efe7c4fd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df6506e0bf1403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9e7e920a294d0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337ad857f6466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85f5aa3f5c402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25b2e720504a6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e2c007abae4f9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fb3274fe1d442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7d0b7690ed4e1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HÆGLAND &amp; SVANBERG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HÆGLAND &amp; SVANBERG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HÆGLAND &amp; SVANBERG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HÆGLAND &amp; SVANBERG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HÆGLAND &amp; SVANBERG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HÆGLAND &amp; SVANBERG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11 092 642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−1 003 445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−763 302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297 120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3 203 799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HÆGLAND &amp; SVANBERG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AKSJESELSKAPET CENTERA  –  47,7 %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MARKET INVEST AS  –  47,7 %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 SOLHJEM  –  4,5 %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HÆGLAND &amp; SVANBERG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Henrik Ibsens gate 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post@hasv.no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www.hasv.no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811 923 532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HÆGLAND &amp; SVANBERG AS</a:t>
            </a:r>
          </a:p>
        </p:txBody>
      </p:sp>
    </p:spTree>
  </p:cSld>
  <p:clrMapOvr>
    <a:masterClrMapping xmlns:a="http://schemas.openxmlformats.org/drawingml/2006/main"/>
  </p:clrMapOvr>
</p:sld>
</file>