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9ca6f70c9f4d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84bcc8707e4797"/>
  </p:sldMasterIdLst>
  <p:sldIdLst>
    <p:sldId xmlns:r="http://schemas.openxmlformats.org/officeDocument/2006/relationships" id="256" r:id="Re8fd3c859c064dca"/>
    <p:sldId xmlns:r="http://schemas.openxmlformats.org/officeDocument/2006/relationships" id="257" r:id="Rd4fdb62bac274b61"/>
    <p:sldId xmlns:r="http://schemas.openxmlformats.org/officeDocument/2006/relationships" id="258" r:id="R79d47c1a6c55484e"/>
    <p:sldId xmlns:r="http://schemas.openxmlformats.org/officeDocument/2006/relationships" id="259" r:id="R60441e5764464412"/>
    <p:sldId xmlns:r="http://schemas.openxmlformats.org/officeDocument/2006/relationships" id="260" r:id="R55d68267154f4fe9"/>
    <p:sldId xmlns:r="http://schemas.openxmlformats.org/officeDocument/2006/relationships" id="261" r:id="R76f12b20f25342d7"/>
    <p:sldId xmlns:r="http://schemas.openxmlformats.org/officeDocument/2006/relationships" id="262" r:id="R97b20980b3994f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4bcc8707e4797" /><Relationship Type="http://schemas.openxmlformats.org/officeDocument/2006/relationships/slide" Target="/ppt/slides/slide1.xml" Id="Re8fd3c859c064dca" /><Relationship Type="http://schemas.openxmlformats.org/officeDocument/2006/relationships/slide" Target="/ppt/slides/slide2.xml" Id="Rd4fdb62bac274b61" /><Relationship Type="http://schemas.openxmlformats.org/officeDocument/2006/relationships/slide" Target="/ppt/slides/slide3.xml" Id="R79d47c1a6c55484e" /><Relationship Type="http://schemas.openxmlformats.org/officeDocument/2006/relationships/slide" Target="/ppt/slides/slide4.xml" Id="R60441e5764464412" /><Relationship Type="http://schemas.openxmlformats.org/officeDocument/2006/relationships/slide" Target="/ppt/slides/slide5.xml" Id="R55d68267154f4fe9" /><Relationship Type="http://schemas.openxmlformats.org/officeDocument/2006/relationships/slide" Target="/ppt/slides/slide6.xml" Id="R76f12b20f25342d7" /><Relationship Type="http://schemas.openxmlformats.org/officeDocument/2006/relationships/slide" Target="/ppt/slides/slide7.xml" Id="R97b20980b3994f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a3cf53adad4f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c70c9b71c457e" /><Relationship Type="http://schemas.openxmlformats.org/officeDocument/2006/relationships/theme" Target="/ppt/slideMasters/theme/theme1.xml" Id="R21a7386c46ad48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1c70c9b71c45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a7421a1974b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356f71aa14b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4c8eba28745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671f1ace84a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2c14f640643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f27c2a91a47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aa52734ac4c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GYLDENDAL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GYLDENDAL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GYLDENDAL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GYLDENDAL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GYLDENDAL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GYLDENDAL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63 351 000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−45 915 000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12 697 000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406 772 000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1 004 778 000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GYLDENDAL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AS  –  85,9 %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FALCK FRÅS AS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GYLDENDAL ASA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SVANHILD OG ARNE MUSTS FOND FOR MEDISINSK FORSKNING STI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GUNVOR JORUNN HAMMERSVIK RØED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FORLAGSHUSET VIGMOSTAD &amp; BJØRKE AS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GYLDENDAL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Sehesteds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41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812 206 222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GYLDENDAL ASA</a:t>
            </a:r>
          </a:p>
        </p:txBody>
      </p:sp>
    </p:spTree>
  </p:cSld>
  <p:clrMapOvr>
    <a:masterClrMapping xmlns:a="http://schemas.openxmlformats.org/drawingml/2006/main"/>
  </p:clrMapOvr>
</p:sld>
</file>