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cf5b5fd35545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2f2bbe595c47bd"/>
  </p:sldMasterIdLst>
  <p:sldIdLst>
    <p:sldId xmlns:r="http://schemas.openxmlformats.org/officeDocument/2006/relationships" id="256" r:id="R3492471781464f16"/>
    <p:sldId xmlns:r="http://schemas.openxmlformats.org/officeDocument/2006/relationships" id="257" r:id="R2935a0189202439f"/>
    <p:sldId xmlns:r="http://schemas.openxmlformats.org/officeDocument/2006/relationships" id="258" r:id="R06a054aedd954cb5"/>
    <p:sldId xmlns:r="http://schemas.openxmlformats.org/officeDocument/2006/relationships" id="259" r:id="Re49e85bae3cf44db"/>
    <p:sldId xmlns:r="http://schemas.openxmlformats.org/officeDocument/2006/relationships" id="260" r:id="Rcd2b63d1c8584f2f"/>
    <p:sldId xmlns:r="http://schemas.openxmlformats.org/officeDocument/2006/relationships" id="261" r:id="R8f344cca03094fb7"/>
    <p:sldId xmlns:r="http://schemas.openxmlformats.org/officeDocument/2006/relationships" id="262" r:id="R74e2fb340949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f2bbe595c47bd" /><Relationship Type="http://schemas.openxmlformats.org/officeDocument/2006/relationships/slide" Target="/ppt/slides/slide1.xml" Id="R3492471781464f16" /><Relationship Type="http://schemas.openxmlformats.org/officeDocument/2006/relationships/slide" Target="/ppt/slides/slide2.xml" Id="R2935a0189202439f" /><Relationship Type="http://schemas.openxmlformats.org/officeDocument/2006/relationships/slide" Target="/ppt/slides/slide3.xml" Id="R06a054aedd954cb5" /><Relationship Type="http://schemas.openxmlformats.org/officeDocument/2006/relationships/slide" Target="/ppt/slides/slide4.xml" Id="Re49e85bae3cf44db" /><Relationship Type="http://schemas.openxmlformats.org/officeDocument/2006/relationships/slide" Target="/ppt/slides/slide5.xml" Id="Rcd2b63d1c8584f2f" /><Relationship Type="http://schemas.openxmlformats.org/officeDocument/2006/relationships/slide" Target="/ppt/slides/slide6.xml" Id="R8f344cca03094fb7" /><Relationship Type="http://schemas.openxmlformats.org/officeDocument/2006/relationships/slide" Target="/ppt/slides/slide7.xml" Id="R74e2fb340949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696f08b544c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950351eb84cb7" /><Relationship Type="http://schemas.openxmlformats.org/officeDocument/2006/relationships/theme" Target="/ppt/slideMasters/theme/theme1.xml" Id="Rfe7f034f2d67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a950351eb8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cb63d059f46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e712ef96c45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aeb89c33e42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d36645feb4a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34bd77abd49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0e5536937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c04e0c429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−2 187 008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16 524 554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GUSTAV TER JUNG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Gregers Grams vei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812 318 632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CAPITAL AS</a:t>
            </a:r>
          </a:p>
        </p:txBody>
      </p:sp>
    </p:spTree>
  </p:cSld>
  <p:clrMapOvr>
    <a:masterClrMapping xmlns:a="http://schemas.openxmlformats.org/drawingml/2006/main"/>
  </p:clrMapOvr>
</p:sld>
</file>