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fb04805d194d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561217848845ad"/>
  </p:sldMasterIdLst>
  <p:sldIdLst>
    <p:sldId xmlns:r="http://schemas.openxmlformats.org/officeDocument/2006/relationships" id="256" r:id="R4c8c7dbcdf574f9e"/>
    <p:sldId xmlns:r="http://schemas.openxmlformats.org/officeDocument/2006/relationships" id="257" r:id="R9b02c05f914b4a06"/>
    <p:sldId xmlns:r="http://schemas.openxmlformats.org/officeDocument/2006/relationships" id="258" r:id="R769cc17d324d4960"/>
    <p:sldId xmlns:r="http://schemas.openxmlformats.org/officeDocument/2006/relationships" id="259" r:id="Rc370d88f6c404524"/>
    <p:sldId xmlns:r="http://schemas.openxmlformats.org/officeDocument/2006/relationships" id="260" r:id="R9b2c8ab670474b53"/>
    <p:sldId xmlns:r="http://schemas.openxmlformats.org/officeDocument/2006/relationships" id="261" r:id="Rdc14e1777eda4c52"/>
    <p:sldId xmlns:r="http://schemas.openxmlformats.org/officeDocument/2006/relationships" id="262" r:id="Rad199dcdf81141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61217848845ad" /><Relationship Type="http://schemas.openxmlformats.org/officeDocument/2006/relationships/slide" Target="/ppt/slides/slide1.xml" Id="R4c8c7dbcdf574f9e" /><Relationship Type="http://schemas.openxmlformats.org/officeDocument/2006/relationships/slide" Target="/ppt/slides/slide2.xml" Id="R9b02c05f914b4a06" /><Relationship Type="http://schemas.openxmlformats.org/officeDocument/2006/relationships/slide" Target="/ppt/slides/slide3.xml" Id="R769cc17d324d4960" /><Relationship Type="http://schemas.openxmlformats.org/officeDocument/2006/relationships/slide" Target="/ppt/slides/slide4.xml" Id="Rc370d88f6c404524" /><Relationship Type="http://schemas.openxmlformats.org/officeDocument/2006/relationships/slide" Target="/ppt/slides/slide5.xml" Id="R9b2c8ab670474b53" /><Relationship Type="http://schemas.openxmlformats.org/officeDocument/2006/relationships/slide" Target="/ppt/slides/slide6.xml" Id="Rdc14e1777eda4c52" /><Relationship Type="http://schemas.openxmlformats.org/officeDocument/2006/relationships/slide" Target="/ppt/slides/slide7.xml" Id="Rad199dcdf81141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4236f04d044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9203ff5cd43e9" /><Relationship Type="http://schemas.openxmlformats.org/officeDocument/2006/relationships/theme" Target="/ppt/slideMasters/theme/theme1.xml" Id="R090c208192fe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09203ff5cd43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cf111ea2248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294fdb5774e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5bd28635744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76bad6de946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8b878cb2940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f0ff24b534d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065b8b01945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WIST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1 064 051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WIST ARNHILD REITAN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Bambergvegen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arnhildw@hotmail.com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812 629 972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