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e91ddab99e3486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fa44325cc4b4bfb"/>
  </p:sldMasterIdLst>
  <p:sldIdLst>
    <p:sldId xmlns:r="http://schemas.openxmlformats.org/officeDocument/2006/relationships" id="256" r:id="R3a81025bb9f24c72"/>
    <p:sldId xmlns:r="http://schemas.openxmlformats.org/officeDocument/2006/relationships" id="257" r:id="Rb8684a7dc9084eb6"/>
    <p:sldId xmlns:r="http://schemas.openxmlformats.org/officeDocument/2006/relationships" id="258" r:id="Re5c2e99d17b74fb3"/>
    <p:sldId xmlns:r="http://schemas.openxmlformats.org/officeDocument/2006/relationships" id="259" r:id="R2465f21b7e654ae7"/>
    <p:sldId xmlns:r="http://schemas.openxmlformats.org/officeDocument/2006/relationships" id="260" r:id="Ra2d4f75d78854ce6"/>
    <p:sldId xmlns:r="http://schemas.openxmlformats.org/officeDocument/2006/relationships" id="261" r:id="R4fa9456499354168"/>
    <p:sldId xmlns:r="http://schemas.openxmlformats.org/officeDocument/2006/relationships" id="262" r:id="Ra21d624a8f9f461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a44325cc4b4bfb" /><Relationship Type="http://schemas.openxmlformats.org/officeDocument/2006/relationships/slide" Target="/ppt/slides/slide1.xml" Id="R3a81025bb9f24c72" /><Relationship Type="http://schemas.openxmlformats.org/officeDocument/2006/relationships/slide" Target="/ppt/slides/slide2.xml" Id="Rb8684a7dc9084eb6" /><Relationship Type="http://schemas.openxmlformats.org/officeDocument/2006/relationships/slide" Target="/ppt/slides/slide3.xml" Id="Re5c2e99d17b74fb3" /><Relationship Type="http://schemas.openxmlformats.org/officeDocument/2006/relationships/slide" Target="/ppt/slides/slide4.xml" Id="R2465f21b7e654ae7" /><Relationship Type="http://schemas.openxmlformats.org/officeDocument/2006/relationships/slide" Target="/ppt/slides/slide5.xml" Id="Ra2d4f75d78854ce6" /><Relationship Type="http://schemas.openxmlformats.org/officeDocument/2006/relationships/slide" Target="/ppt/slides/slide6.xml" Id="R4fa9456499354168" /><Relationship Type="http://schemas.openxmlformats.org/officeDocument/2006/relationships/slide" Target="/ppt/slides/slide7.xml" Id="Ra21d624a8f9f461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00dab80b68490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be9296b9f64e78" /><Relationship Type="http://schemas.openxmlformats.org/officeDocument/2006/relationships/theme" Target="/ppt/slideMasters/theme/theme1.xml" Id="R4b4897df8281412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abe9296b9f64e7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0a0ca4541440c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9c79c45f1e498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6f2e0fe9aa4ba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0864806a1d457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ebc794620d4f9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b80d4f99b2490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2d711491f8407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NORGESINVESTOR PROTO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NORGESINVESTOR PROTO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NORGESINVESTOR PROTO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NORGESINVESTOR PROTO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NORGESINVESTOR PROTO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NORGESINVESTOR PROTO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28 065 892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24 589 848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31 746 342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226 568 717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227 300 524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NORGESINVESTOR PROTO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SPAREBANKEN SØR  –  17,6 %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ØSTLANDET  –  16,9 %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SPAREBANKSTIFTELSEN HELGELAND  –  16,9 %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SØRØST-NORGE  –  14,7 %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HARTVIG WENNBERG AS  –  7,6 %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HAUGESUND SPAREBANK  –  6,8 %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NORGESINVESTOR PROTO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812 746 162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NORGESINVESTOR PROTO AS</a:t>
            </a:r>
          </a:p>
        </p:txBody>
      </p:sp>
    </p:spTree>
  </p:cSld>
  <p:clrMapOvr>
    <a:masterClrMapping xmlns:a="http://schemas.openxmlformats.org/drawingml/2006/main"/>
  </p:clrMapOvr>
</p:sld>
</file>