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16f4ee40c4b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44e84738344d9"/>
  </p:sldMasterIdLst>
  <p:sldIdLst>
    <p:sldId xmlns:r="http://schemas.openxmlformats.org/officeDocument/2006/relationships" id="256" r:id="R1d88cd6b10014fb3"/>
    <p:sldId xmlns:r="http://schemas.openxmlformats.org/officeDocument/2006/relationships" id="257" r:id="Rd7fb581908bd4b14"/>
    <p:sldId xmlns:r="http://schemas.openxmlformats.org/officeDocument/2006/relationships" id="258" r:id="Rab352e5396d34b5f"/>
    <p:sldId xmlns:r="http://schemas.openxmlformats.org/officeDocument/2006/relationships" id="259" r:id="Rbfeea929468745fc"/>
    <p:sldId xmlns:r="http://schemas.openxmlformats.org/officeDocument/2006/relationships" id="260" r:id="R80476a7e1e554ac7"/>
    <p:sldId xmlns:r="http://schemas.openxmlformats.org/officeDocument/2006/relationships" id="261" r:id="Rd2ae4e378cc24dda"/>
    <p:sldId xmlns:r="http://schemas.openxmlformats.org/officeDocument/2006/relationships" id="262" r:id="R23f78ee63920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44e84738344d9" /><Relationship Type="http://schemas.openxmlformats.org/officeDocument/2006/relationships/slide" Target="/ppt/slides/slide1.xml" Id="R1d88cd6b10014fb3" /><Relationship Type="http://schemas.openxmlformats.org/officeDocument/2006/relationships/slide" Target="/ppt/slides/slide2.xml" Id="Rd7fb581908bd4b14" /><Relationship Type="http://schemas.openxmlformats.org/officeDocument/2006/relationships/slide" Target="/ppt/slides/slide3.xml" Id="Rab352e5396d34b5f" /><Relationship Type="http://schemas.openxmlformats.org/officeDocument/2006/relationships/slide" Target="/ppt/slides/slide4.xml" Id="Rbfeea929468745fc" /><Relationship Type="http://schemas.openxmlformats.org/officeDocument/2006/relationships/slide" Target="/ppt/slides/slide5.xml" Id="R80476a7e1e554ac7" /><Relationship Type="http://schemas.openxmlformats.org/officeDocument/2006/relationships/slide" Target="/ppt/slides/slide6.xml" Id="Rd2ae4e378cc24dda" /><Relationship Type="http://schemas.openxmlformats.org/officeDocument/2006/relationships/slide" Target="/ppt/slides/slide7.xml" Id="R23f78ee63920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ef212d4e6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de758694a4101" /><Relationship Type="http://schemas.openxmlformats.org/officeDocument/2006/relationships/theme" Target="/ppt/slideMasters/theme/theme1.xml" Id="R557c87b0feae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de758694a41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e8a6a7add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859a26831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c4f8488c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74d0778ef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ae2a3b99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485d6708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26393080849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ERIK SETEKLEIV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SETEKLEIV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10 677 913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10 757 592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SETEKLEIV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Rævesand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812 960 482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ERIK SETEKLEIV AS</a:t>
            </a:r>
          </a:p>
        </p:txBody>
      </p:sp>
    </p:spTree>
  </p:cSld>
  <p:clrMapOvr>
    <a:masterClrMapping xmlns:a="http://schemas.openxmlformats.org/drawingml/2006/main"/>
  </p:clrMapOvr>
</p:sld>
</file>