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386fa66a5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fbdfac6f94ba6"/>
  </p:sldMasterIdLst>
  <p:sldIdLst>
    <p:sldId xmlns:r="http://schemas.openxmlformats.org/officeDocument/2006/relationships" id="256" r:id="R8196f9f3ddc34caf"/>
    <p:sldId xmlns:r="http://schemas.openxmlformats.org/officeDocument/2006/relationships" id="257" r:id="R5f02b0e9667b4126"/>
    <p:sldId xmlns:r="http://schemas.openxmlformats.org/officeDocument/2006/relationships" id="258" r:id="R0fcc9c92325b482d"/>
    <p:sldId xmlns:r="http://schemas.openxmlformats.org/officeDocument/2006/relationships" id="259" r:id="R5fee873c8a1f4ff5"/>
    <p:sldId xmlns:r="http://schemas.openxmlformats.org/officeDocument/2006/relationships" id="260" r:id="Reca3a5b60b0c4504"/>
    <p:sldId xmlns:r="http://schemas.openxmlformats.org/officeDocument/2006/relationships" id="261" r:id="R03ac6bd4b5b94862"/>
    <p:sldId xmlns:r="http://schemas.openxmlformats.org/officeDocument/2006/relationships" id="262" r:id="Rd3d9dc31c140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fbdfac6f94ba6" /><Relationship Type="http://schemas.openxmlformats.org/officeDocument/2006/relationships/slide" Target="/ppt/slides/slide1.xml" Id="R8196f9f3ddc34caf" /><Relationship Type="http://schemas.openxmlformats.org/officeDocument/2006/relationships/slide" Target="/ppt/slides/slide2.xml" Id="R5f02b0e9667b4126" /><Relationship Type="http://schemas.openxmlformats.org/officeDocument/2006/relationships/slide" Target="/ppt/slides/slide3.xml" Id="R0fcc9c92325b482d" /><Relationship Type="http://schemas.openxmlformats.org/officeDocument/2006/relationships/slide" Target="/ppt/slides/slide4.xml" Id="R5fee873c8a1f4ff5" /><Relationship Type="http://schemas.openxmlformats.org/officeDocument/2006/relationships/slide" Target="/ppt/slides/slide5.xml" Id="Reca3a5b60b0c4504" /><Relationship Type="http://schemas.openxmlformats.org/officeDocument/2006/relationships/slide" Target="/ppt/slides/slide6.xml" Id="R03ac6bd4b5b94862" /><Relationship Type="http://schemas.openxmlformats.org/officeDocument/2006/relationships/slide" Target="/ppt/slides/slide7.xml" Id="Rd3d9dc31c140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079022ba4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5e3a32ea40f8" /><Relationship Type="http://schemas.openxmlformats.org/officeDocument/2006/relationships/theme" Target="/ppt/slideMasters/theme/theme1.xml" Id="R909498d3fe5c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95e3a32ea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001690a3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5fa6deee3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603b8965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a07085df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ecf9aca747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46fe788f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b4d26536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28 204 338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32 141 278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