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0b27c09714a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9923e078e4e44"/>
  </p:sldMasterIdLst>
  <p:sldIdLst>
    <p:sldId xmlns:r="http://schemas.openxmlformats.org/officeDocument/2006/relationships" id="256" r:id="R67478eae1f8c4739"/>
    <p:sldId xmlns:r="http://schemas.openxmlformats.org/officeDocument/2006/relationships" id="257" r:id="R9b6f8089b5cd45dd"/>
    <p:sldId xmlns:r="http://schemas.openxmlformats.org/officeDocument/2006/relationships" id="258" r:id="Rf91c1c8fae8d4dfb"/>
    <p:sldId xmlns:r="http://schemas.openxmlformats.org/officeDocument/2006/relationships" id="259" r:id="R702fc55b109f4bdf"/>
    <p:sldId xmlns:r="http://schemas.openxmlformats.org/officeDocument/2006/relationships" id="260" r:id="R98256df695ce45f8"/>
    <p:sldId xmlns:r="http://schemas.openxmlformats.org/officeDocument/2006/relationships" id="261" r:id="R7e207679651c4174"/>
    <p:sldId xmlns:r="http://schemas.openxmlformats.org/officeDocument/2006/relationships" id="262" r:id="Rdf59ee7d6849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9923e078e4e44" /><Relationship Type="http://schemas.openxmlformats.org/officeDocument/2006/relationships/slide" Target="/ppt/slides/slide1.xml" Id="R67478eae1f8c4739" /><Relationship Type="http://schemas.openxmlformats.org/officeDocument/2006/relationships/slide" Target="/ppt/slides/slide2.xml" Id="R9b6f8089b5cd45dd" /><Relationship Type="http://schemas.openxmlformats.org/officeDocument/2006/relationships/slide" Target="/ppt/slides/slide3.xml" Id="Rf91c1c8fae8d4dfb" /><Relationship Type="http://schemas.openxmlformats.org/officeDocument/2006/relationships/slide" Target="/ppt/slides/slide4.xml" Id="R702fc55b109f4bdf" /><Relationship Type="http://schemas.openxmlformats.org/officeDocument/2006/relationships/slide" Target="/ppt/slides/slide5.xml" Id="R98256df695ce45f8" /><Relationship Type="http://schemas.openxmlformats.org/officeDocument/2006/relationships/slide" Target="/ppt/slides/slide6.xml" Id="R7e207679651c4174" /><Relationship Type="http://schemas.openxmlformats.org/officeDocument/2006/relationships/slide" Target="/ppt/slides/slide7.xml" Id="Rdf59ee7d6849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92fdc3e31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76bd9dc4e491d" /><Relationship Type="http://schemas.openxmlformats.org/officeDocument/2006/relationships/theme" Target="/ppt/slideMasters/theme/theme1.xml" Id="Rd440d91dfb36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76bd9dc4e49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422587878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6926154e9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ced65e16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25346840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f06ad7222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faabf506e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812d744f640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9 270 299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8 682 705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74 522 144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78 161 664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KILLI GUDMUND SCHLYTTER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vei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gudmund.killi@hotmail.com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813 569 582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KMIR AS</a:t>
            </a:r>
          </a:p>
        </p:txBody>
      </p:sp>
    </p:spTree>
  </p:cSld>
  <p:clrMapOvr>
    <a:masterClrMapping xmlns:a="http://schemas.openxmlformats.org/drawingml/2006/main"/>
  </p:clrMapOvr>
</p:sld>
</file>