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b14c06b2f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5b38d478b4108"/>
  </p:sldMasterIdLst>
  <p:sldIdLst>
    <p:sldId xmlns:r="http://schemas.openxmlformats.org/officeDocument/2006/relationships" id="256" r:id="Rc6f0f7a8f4cc4596"/>
    <p:sldId xmlns:r="http://schemas.openxmlformats.org/officeDocument/2006/relationships" id="257" r:id="R9752f48a922041a2"/>
    <p:sldId xmlns:r="http://schemas.openxmlformats.org/officeDocument/2006/relationships" id="258" r:id="R07e5b333bd204697"/>
    <p:sldId xmlns:r="http://schemas.openxmlformats.org/officeDocument/2006/relationships" id="259" r:id="R494fc86411424ac0"/>
    <p:sldId xmlns:r="http://schemas.openxmlformats.org/officeDocument/2006/relationships" id="260" r:id="R16240fc53e6944e8"/>
    <p:sldId xmlns:r="http://schemas.openxmlformats.org/officeDocument/2006/relationships" id="261" r:id="Rb0c56084903348a6"/>
    <p:sldId xmlns:r="http://schemas.openxmlformats.org/officeDocument/2006/relationships" id="262" r:id="Raf7ed308dc6e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5b38d478b4108" /><Relationship Type="http://schemas.openxmlformats.org/officeDocument/2006/relationships/slide" Target="/ppt/slides/slide1.xml" Id="Rc6f0f7a8f4cc4596" /><Relationship Type="http://schemas.openxmlformats.org/officeDocument/2006/relationships/slide" Target="/ppt/slides/slide2.xml" Id="R9752f48a922041a2" /><Relationship Type="http://schemas.openxmlformats.org/officeDocument/2006/relationships/slide" Target="/ppt/slides/slide3.xml" Id="R07e5b333bd204697" /><Relationship Type="http://schemas.openxmlformats.org/officeDocument/2006/relationships/slide" Target="/ppt/slides/slide4.xml" Id="R494fc86411424ac0" /><Relationship Type="http://schemas.openxmlformats.org/officeDocument/2006/relationships/slide" Target="/ppt/slides/slide5.xml" Id="R16240fc53e6944e8" /><Relationship Type="http://schemas.openxmlformats.org/officeDocument/2006/relationships/slide" Target="/ppt/slides/slide6.xml" Id="Rb0c56084903348a6" /><Relationship Type="http://schemas.openxmlformats.org/officeDocument/2006/relationships/slide" Target="/ppt/slides/slide7.xml" Id="Raf7ed308dc6e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f2e92e822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213b8ba346a5" /><Relationship Type="http://schemas.openxmlformats.org/officeDocument/2006/relationships/theme" Target="/ppt/slideMasters/theme/theme1.xml" Id="R07a0ac2d4d68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c213b8ba3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aab1fdc8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ec1a8e2d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8b383831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bd44f2973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7d38d9a13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e411b230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c9345ad0d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