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6024167ae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67dc216884bc8"/>
  </p:sldMasterIdLst>
  <p:sldIdLst>
    <p:sldId xmlns:r="http://schemas.openxmlformats.org/officeDocument/2006/relationships" id="256" r:id="Rab7d78d9494d4012"/>
    <p:sldId xmlns:r="http://schemas.openxmlformats.org/officeDocument/2006/relationships" id="257" r:id="R514d9a21585345ed"/>
    <p:sldId xmlns:r="http://schemas.openxmlformats.org/officeDocument/2006/relationships" id="258" r:id="R26f1b3fb974d445d"/>
    <p:sldId xmlns:r="http://schemas.openxmlformats.org/officeDocument/2006/relationships" id="259" r:id="Ra8872a178e1e4ec1"/>
    <p:sldId xmlns:r="http://schemas.openxmlformats.org/officeDocument/2006/relationships" id="260" r:id="R28c734328c294ca9"/>
    <p:sldId xmlns:r="http://schemas.openxmlformats.org/officeDocument/2006/relationships" id="261" r:id="R89b4116e08bc459e"/>
    <p:sldId xmlns:r="http://schemas.openxmlformats.org/officeDocument/2006/relationships" id="262" r:id="Rc25809d7eca8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67dc216884bc8" /><Relationship Type="http://schemas.openxmlformats.org/officeDocument/2006/relationships/slide" Target="/ppt/slides/slide1.xml" Id="Rab7d78d9494d4012" /><Relationship Type="http://schemas.openxmlformats.org/officeDocument/2006/relationships/slide" Target="/ppt/slides/slide2.xml" Id="R514d9a21585345ed" /><Relationship Type="http://schemas.openxmlformats.org/officeDocument/2006/relationships/slide" Target="/ppt/slides/slide3.xml" Id="R26f1b3fb974d445d" /><Relationship Type="http://schemas.openxmlformats.org/officeDocument/2006/relationships/slide" Target="/ppt/slides/slide4.xml" Id="Ra8872a178e1e4ec1" /><Relationship Type="http://schemas.openxmlformats.org/officeDocument/2006/relationships/slide" Target="/ppt/slides/slide5.xml" Id="R28c734328c294ca9" /><Relationship Type="http://schemas.openxmlformats.org/officeDocument/2006/relationships/slide" Target="/ppt/slides/slide6.xml" Id="R89b4116e08bc459e" /><Relationship Type="http://schemas.openxmlformats.org/officeDocument/2006/relationships/slide" Target="/ppt/slides/slide7.xml" Id="Rc25809d7eca8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d426ab8a6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684b49844682" /><Relationship Type="http://schemas.openxmlformats.org/officeDocument/2006/relationships/theme" Target="/ppt/slideMasters/theme/theme1.xml" Id="R97ba5f945bd5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3684b4984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c27a8a51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499b8b48c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5431053f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d0f4bf0d46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94b5e2a48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6fffd465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156cc2f3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 ANDERS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HØNSI ARNFINN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 DAG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HANS PETTER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