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656d1258f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e584d1e1540ba"/>
  </p:sldMasterIdLst>
  <p:sldIdLst>
    <p:sldId xmlns:r="http://schemas.openxmlformats.org/officeDocument/2006/relationships" id="256" r:id="R6ca1de866d04465d"/>
    <p:sldId xmlns:r="http://schemas.openxmlformats.org/officeDocument/2006/relationships" id="257" r:id="R40d9caab337c4e74"/>
    <p:sldId xmlns:r="http://schemas.openxmlformats.org/officeDocument/2006/relationships" id="258" r:id="Ra18a4c8807184b28"/>
    <p:sldId xmlns:r="http://schemas.openxmlformats.org/officeDocument/2006/relationships" id="259" r:id="Rb6aca8ba0daf4bdb"/>
    <p:sldId xmlns:r="http://schemas.openxmlformats.org/officeDocument/2006/relationships" id="260" r:id="R4777b6d67e5d4bfa"/>
    <p:sldId xmlns:r="http://schemas.openxmlformats.org/officeDocument/2006/relationships" id="261" r:id="Rdbf2379db5e74e80"/>
    <p:sldId xmlns:r="http://schemas.openxmlformats.org/officeDocument/2006/relationships" id="262" r:id="R8d8426cb0cce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e584d1e1540ba" /><Relationship Type="http://schemas.openxmlformats.org/officeDocument/2006/relationships/slide" Target="/ppt/slides/slide1.xml" Id="R6ca1de866d04465d" /><Relationship Type="http://schemas.openxmlformats.org/officeDocument/2006/relationships/slide" Target="/ppt/slides/slide2.xml" Id="R40d9caab337c4e74" /><Relationship Type="http://schemas.openxmlformats.org/officeDocument/2006/relationships/slide" Target="/ppt/slides/slide3.xml" Id="Ra18a4c8807184b28" /><Relationship Type="http://schemas.openxmlformats.org/officeDocument/2006/relationships/slide" Target="/ppt/slides/slide4.xml" Id="Rb6aca8ba0daf4bdb" /><Relationship Type="http://schemas.openxmlformats.org/officeDocument/2006/relationships/slide" Target="/ppt/slides/slide5.xml" Id="R4777b6d67e5d4bfa" /><Relationship Type="http://schemas.openxmlformats.org/officeDocument/2006/relationships/slide" Target="/ppt/slides/slide6.xml" Id="Rdbf2379db5e74e80" /><Relationship Type="http://schemas.openxmlformats.org/officeDocument/2006/relationships/slide" Target="/ppt/slides/slide7.xml" Id="R8d8426cb0cce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839c61aa3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b5be9f954033" /><Relationship Type="http://schemas.openxmlformats.org/officeDocument/2006/relationships/theme" Target="/ppt/slideMasters/theme/theme1.xml" Id="R192df7a8df78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ab5be9f95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cad9642a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bbd5bc81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3a9bf6761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a5926e0a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81634306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f185b5db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f218ca03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HOLDING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24 172 317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24 668 246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DYPEDAHL EINAR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Langøyåsen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813 971 992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HOLDING AS</a:t>
            </a:r>
          </a:p>
        </p:txBody>
      </p:sp>
    </p:spTree>
  </p:cSld>
  <p:clrMapOvr>
    <a:masterClrMapping xmlns:a="http://schemas.openxmlformats.org/drawingml/2006/main"/>
  </p:clrMapOvr>
</p:sld>
</file>