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a0355710394e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fcc68078f84ab7"/>
  </p:sldMasterIdLst>
  <p:sldIdLst>
    <p:sldId xmlns:r="http://schemas.openxmlformats.org/officeDocument/2006/relationships" id="256" r:id="R16ee35b8afd34bbe"/>
    <p:sldId xmlns:r="http://schemas.openxmlformats.org/officeDocument/2006/relationships" id="257" r:id="R3caebffa029640b3"/>
    <p:sldId xmlns:r="http://schemas.openxmlformats.org/officeDocument/2006/relationships" id="258" r:id="Ra1acfa2218dd48e7"/>
    <p:sldId xmlns:r="http://schemas.openxmlformats.org/officeDocument/2006/relationships" id="259" r:id="R6f6a540151354735"/>
    <p:sldId xmlns:r="http://schemas.openxmlformats.org/officeDocument/2006/relationships" id="260" r:id="R3836cfb35c3447e2"/>
    <p:sldId xmlns:r="http://schemas.openxmlformats.org/officeDocument/2006/relationships" id="261" r:id="Rbc131ab60cf7499f"/>
    <p:sldId xmlns:r="http://schemas.openxmlformats.org/officeDocument/2006/relationships" id="262" r:id="Rc28a6c5f58ec45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fcc68078f84ab7" /><Relationship Type="http://schemas.openxmlformats.org/officeDocument/2006/relationships/slide" Target="/ppt/slides/slide1.xml" Id="R16ee35b8afd34bbe" /><Relationship Type="http://schemas.openxmlformats.org/officeDocument/2006/relationships/slide" Target="/ppt/slides/slide2.xml" Id="R3caebffa029640b3" /><Relationship Type="http://schemas.openxmlformats.org/officeDocument/2006/relationships/slide" Target="/ppt/slides/slide3.xml" Id="Ra1acfa2218dd48e7" /><Relationship Type="http://schemas.openxmlformats.org/officeDocument/2006/relationships/slide" Target="/ppt/slides/slide4.xml" Id="R6f6a540151354735" /><Relationship Type="http://schemas.openxmlformats.org/officeDocument/2006/relationships/slide" Target="/ppt/slides/slide5.xml" Id="R3836cfb35c3447e2" /><Relationship Type="http://schemas.openxmlformats.org/officeDocument/2006/relationships/slide" Target="/ppt/slides/slide6.xml" Id="Rbc131ab60cf7499f" /><Relationship Type="http://schemas.openxmlformats.org/officeDocument/2006/relationships/slide" Target="/ppt/slides/slide7.xml" Id="Rc28a6c5f58ec45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195364f9de40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a7253011a443d" /><Relationship Type="http://schemas.openxmlformats.org/officeDocument/2006/relationships/theme" Target="/ppt/slideMasters/theme/theme1.xml" Id="R16375993343146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ca7253011a44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e6a38a7b6e47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9cff0b41d42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c30008b394d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cd5a8fb294c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def66b2eaa44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6be80033146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02e6f5c8f4e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 K LYKKE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 K LYKKE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−1 630 007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23 066 467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346 045 957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712 573 709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LYKKE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EDVARD LYKKE  –  20,2 %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LYKKE  –  19,9 %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ANDREAS SOLLIED LYKKE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CAPPELEN LYKKE  –  2,2 %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HEDVIG HJETLAND LYKKE  –  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Munkegata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73529070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814 055 922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 K LYKKE AS</a:t>
            </a:r>
          </a:p>
        </p:txBody>
      </p:sp>
    </p:spTree>
  </p:cSld>
  <p:clrMapOvr>
    <a:masterClrMapping xmlns:a="http://schemas.openxmlformats.org/drawingml/2006/main"/>
  </p:clrMapOvr>
</p:sld>
</file>