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ff289599d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bc37abc224da7"/>
  </p:sldMasterIdLst>
  <p:sldIdLst>
    <p:sldId xmlns:r="http://schemas.openxmlformats.org/officeDocument/2006/relationships" id="256" r:id="Rfbe6dee98a9e4ae7"/>
    <p:sldId xmlns:r="http://schemas.openxmlformats.org/officeDocument/2006/relationships" id="257" r:id="Ra9798daf55d1405a"/>
    <p:sldId xmlns:r="http://schemas.openxmlformats.org/officeDocument/2006/relationships" id="258" r:id="R181f16169af24ec8"/>
    <p:sldId xmlns:r="http://schemas.openxmlformats.org/officeDocument/2006/relationships" id="259" r:id="R4b493c58f88d45b4"/>
    <p:sldId xmlns:r="http://schemas.openxmlformats.org/officeDocument/2006/relationships" id="260" r:id="R3edb77faacec46e9"/>
    <p:sldId xmlns:r="http://schemas.openxmlformats.org/officeDocument/2006/relationships" id="261" r:id="R373e12dfbc0d4ef5"/>
    <p:sldId xmlns:r="http://schemas.openxmlformats.org/officeDocument/2006/relationships" id="262" r:id="R74114089ca56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bc37abc224da7" /><Relationship Type="http://schemas.openxmlformats.org/officeDocument/2006/relationships/slide" Target="/ppt/slides/slide1.xml" Id="Rfbe6dee98a9e4ae7" /><Relationship Type="http://schemas.openxmlformats.org/officeDocument/2006/relationships/slide" Target="/ppt/slides/slide2.xml" Id="Ra9798daf55d1405a" /><Relationship Type="http://schemas.openxmlformats.org/officeDocument/2006/relationships/slide" Target="/ppt/slides/slide3.xml" Id="R181f16169af24ec8" /><Relationship Type="http://schemas.openxmlformats.org/officeDocument/2006/relationships/slide" Target="/ppt/slides/slide4.xml" Id="R4b493c58f88d45b4" /><Relationship Type="http://schemas.openxmlformats.org/officeDocument/2006/relationships/slide" Target="/ppt/slides/slide5.xml" Id="R3edb77faacec46e9" /><Relationship Type="http://schemas.openxmlformats.org/officeDocument/2006/relationships/slide" Target="/ppt/slides/slide6.xml" Id="R373e12dfbc0d4ef5" /><Relationship Type="http://schemas.openxmlformats.org/officeDocument/2006/relationships/slide" Target="/ppt/slides/slide7.xml" Id="R74114089ca56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217c35cef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c7921a5f43ea" /><Relationship Type="http://schemas.openxmlformats.org/officeDocument/2006/relationships/theme" Target="/ppt/slideMasters/theme/theme1.xml" Id="R0c279e630a18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5c7921a5f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f63825a2e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e65bd56be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23ff71790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7da3cd29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e2b23e22b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219f77a6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fb6cf0b72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FK-INVEST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30 587 993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55 066 148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814 154 092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