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49a88d64f64f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2fc925477c4dcd"/>
  </p:sldMasterIdLst>
  <p:sldIdLst>
    <p:sldId xmlns:r="http://schemas.openxmlformats.org/officeDocument/2006/relationships" id="256" r:id="R3fbbc4d7143845d5"/>
    <p:sldId xmlns:r="http://schemas.openxmlformats.org/officeDocument/2006/relationships" id="257" r:id="R4896371ac7594b2d"/>
    <p:sldId xmlns:r="http://schemas.openxmlformats.org/officeDocument/2006/relationships" id="258" r:id="Ra7f0c52daa9c4e27"/>
    <p:sldId xmlns:r="http://schemas.openxmlformats.org/officeDocument/2006/relationships" id="259" r:id="R438441a023524b69"/>
    <p:sldId xmlns:r="http://schemas.openxmlformats.org/officeDocument/2006/relationships" id="260" r:id="R61a97b0375144f18"/>
    <p:sldId xmlns:r="http://schemas.openxmlformats.org/officeDocument/2006/relationships" id="261" r:id="R5b95ad8e6ce14965"/>
    <p:sldId xmlns:r="http://schemas.openxmlformats.org/officeDocument/2006/relationships" id="262" r:id="Rfc87fbf33eb441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2fc925477c4dcd" /><Relationship Type="http://schemas.openxmlformats.org/officeDocument/2006/relationships/slide" Target="/ppt/slides/slide1.xml" Id="R3fbbc4d7143845d5" /><Relationship Type="http://schemas.openxmlformats.org/officeDocument/2006/relationships/slide" Target="/ppt/slides/slide2.xml" Id="R4896371ac7594b2d" /><Relationship Type="http://schemas.openxmlformats.org/officeDocument/2006/relationships/slide" Target="/ppt/slides/slide3.xml" Id="Ra7f0c52daa9c4e27" /><Relationship Type="http://schemas.openxmlformats.org/officeDocument/2006/relationships/slide" Target="/ppt/slides/slide4.xml" Id="R438441a023524b69" /><Relationship Type="http://schemas.openxmlformats.org/officeDocument/2006/relationships/slide" Target="/ppt/slides/slide5.xml" Id="R61a97b0375144f18" /><Relationship Type="http://schemas.openxmlformats.org/officeDocument/2006/relationships/slide" Target="/ppt/slides/slide6.xml" Id="R5b95ad8e6ce14965" /><Relationship Type="http://schemas.openxmlformats.org/officeDocument/2006/relationships/slide" Target="/ppt/slides/slide7.xml" Id="Rfc87fbf33eb441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31215719640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60eac5d3a4c3b" /><Relationship Type="http://schemas.openxmlformats.org/officeDocument/2006/relationships/theme" Target="/ppt/slideMasters/theme/theme1.xml" Id="Rfa9ce686c17e4e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760eac5d3a4c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0d831fb2247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616f0c9c74e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cba7b169040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8758736fc4b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0567f5fcc40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6df264ccb4f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dd42afb624f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SOLLIDGÅRDEN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SOLLIDGÅRDEN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SOLLIDGÅRDEN AS ble etablert [år] og holder til i Kjeldebotn.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SOLLIDGÅRDEN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SOLLIDGÅRDEN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SOLLIDGÅRDEN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515 960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542 771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SOLLIDGÅRDEN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JOHAN INGEMAR SKOGLUND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 ELISABETH ERNESTUSSEN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SOLLIDGÅRDEN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Kvitforsveien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8543 Kjeldebotn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814 391 442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SOLLIDGÅRDEN AS</a:t>
            </a:r>
          </a:p>
        </p:txBody>
      </p:sp>
    </p:spTree>
  </p:cSld>
  <p:clrMapOvr>
    <a:masterClrMapping xmlns:a="http://schemas.openxmlformats.org/drawingml/2006/main"/>
  </p:clrMapOvr>
</p:sld>
</file>