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c542db964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1582209684870"/>
  </p:sldMasterIdLst>
  <p:sldIdLst>
    <p:sldId xmlns:r="http://schemas.openxmlformats.org/officeDocument/2006/relationships" id="256" r:id="R94b18e3be2a34dc3"/>
    <p:sldId xmlns:r="http://schemas.openxmlformats.org/officeDocument/2006/relationships" id="257" r:id="R983a7f6c57434123"/>
    <p:sldId xmlns:r="http://schemas.openxmlformats.org/officeDocument/2006/relationships" id="258" r:id="R0853a254a333451b"/>
    <p:sldId xmlns:r="http://schemas.openxmlformats.org/officeDocument/2006/relationships" id="259" r:id="R8c8251bde7bc4b8b"/>
    <p:sldId xmlns:r="http://schemas.openxmlformats.org/officeDocument/2006/relationships" id="260" r:id="R5bab8fb2e31d4073"/>
    <p:sldId xmlns:r="http://schemas.openxmlformats.org/officeDocument/2006/relationships" id="261" r:id="R2181c29f54884b2f"/>
    <p:sldId xmlns:r="http://schemas.openxmlformats.org/officeDocument/2006/relationships" id="262" r:id="R625e4139d601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1582209684870" /><Relationship Type="http://schemas.openxmlformats.org/officeDocument/2006/relationships/slide" Target="/ppt/slides/slide1.xml" Id="R94b18e3be2a34dc3" /><Relationship Type="http://schemas.openxmlformats.org/officeDocument/2006/relationships/slide" Target="/ppt/slides/slide2.xml" Id="R983a7f6c57434123" /><Relationship Type="http://schemas.openxmlformats.org/officeDocument/2006/relationships/slide" Target="/ppt/slides/slide3.xml" Id="R0853a254a333451b" /><Relationship Type="http://schemas.openxmlformats.org/officeDocument/2006/relationships/slide" Target="/ppt/slides/slide4.xml" Id="R8c8251bde7bc4b8b" /><Relationship Type="http://schemas.openxmlformats.org/officeDocument/2006/relationships/slide" Target="/ppt/slides/slide5.xml" Id="R5bab8fb2e31d4073" /><Relationship Type="http://schemas.openxmlformats.org/officeDocument/2006/relationships/slide" Target="/ppt/slides/slide6.xml" Id="R2181c29f54884b2f" /><Relationship Type="http://schemas.openxmlformats.org/officeDocument/2006/relationships/slide" Target="/ppt/slides/slide7.xml" Id="R625e4139d601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130c75dfa4c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284dd9e6409a" /><Relationship Type="http://schemas.openxmlformats.org/officeDocument/2006/relationships/theme" Target="/ppt/slideMasters/theme/theme1.xml" Id="R738f779b7500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8284dd9e6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874c3725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4f7a74f5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b1e38947e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feb4818d1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e78a4e75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dce3249a4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4c68247f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30 475 733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150 453 236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SANDBÆK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