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530502924048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a7eb330b24b87"/>
  </p:sldMasterIdLst>
  <p:sldIdLst>
    <p:sldId xmlns:r="http://schemas.openxmlformats.org/officeDocument/2006/relationships" id="256" r:id="Re4692731cdf445ab"/>
    <p:sldId xmlns:r="http://schemas.openxmlformats.org/officeDocument/2006/relationships" id="257" r:id="Rba8c37190e3b4196"/>
    <p:sldId xmlns:r="http://schemas.openxmlformats.org/officeDocument/2006/relationships" id="258" r:id="R72edd9f715d14bf9"/>
    <p:sldId xmlns:r="http://schemas.openxmlformats.org/officeDocument/2006/relationships" id="259" r:id="Rfd7c36f7d5b64088"/>
    <p:sldId xmlns:r="http://schemas.openxmlformats.org/officeDocument/2006/relationships" id="260" r:id="R38813f25c20c42df"/>
    <p:sldId xmlns:r="http://schemas.openxmlformats.org/officeDocument/2006/relationships" id="261" r:id="Rb3e3283c97ad4a88"/>
    <p:sldId xmlns:r="http://schemas.openxmlformats.org/officeDocument/2006/relationships" id="262" r:id="R39109c1a3abf4f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a7eb330b24b87" /><Relationship Type="http://schemas.openxmlformats.org/officeDocument/2006/relationships/slide" Target="/ppt/slides/slide1.xml" Id="Re4692731cdf445ab" /><Relationship Type="http://schemas.openxmlformats.org/officeDocument/2006/relationships/slide" Target="/ppt/slides/slide2.xml" Id="Rba8c37190e3b4196" /><Relationship Type="http://schemas.openxmlformats.org/officeDocument/2006/relationships/slide" Target="/ppt/slides/slide3.xml" Id="R72edd9f715d14bf9" /><Relationship Type="http://schemas.openxmlformats.org/officeDocument/2006/relationships/slide" Target="/ppt/slides/slide4.xml" Id="Rfd7c36f7d5b64088" /><Relationship Type="http://schemas.openxmlformats.org/officeDocument/2006/relationships/slide" Target="/ppt/slides/slide5.xml" Id="R38813f25c20c42df" /><Relationship Type="http://schemas.openxmlformats.org/officeDocument/2006/relationships/slide" Target="/ppt/slides/slide6.xml" Id="Rb3e3283c97ad4a88" /><Relationship Type="http://schemas.openxmlformats.org/officeDocument/2006/relationships/slide" Target="/ppt/slides/slide7.xml" Id="R39109c1a3abf4f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625dcc39945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44855b6d6428b" /><Relationship Type="http://schemas.openxmlformats.org/officeDocument/2006/relationships/theme" Target="/ppt/slideMasters/theme/theme1.xml" Id="R985009c5e64543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044855b6d642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da6bc428d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23bed7124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cf13c8c17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0c78a79fa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7e6db02824f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e211088394a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6d2b55127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JAHREN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6 596 950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8 313 545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9 700 464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RIIS JAHREN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Riis Jahren, Munkerudåsen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oystein.jahren@gmail.com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814 631 842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INVEST AS</a:t>
            </a:r>
          </a:p>
        </p:txBody>
      </p:sp>
    </p:spTree>
  </p:cSld>
  <p:clrMapOvr>
    <a:masterClrMapping xmlns:a="http://schemas.openxmlformats.org/drawingml/2006/main"/>
  </p:clrMapOvr>
</p:sld>
</file>