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bf496c3e2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99768e5c841d6"/>
  </p:sldMasterIdLst>
  <p:sldIdLst>
    <p:sldId xmlns:r="http://schemas.openxmlformats.org/officeDocument/2006/relationships" id="256" r:id="R199ed68a8e3e422a"/>
    <p:sldId xmlns:r="http://schemas.openxmlformats.org/officeDocument/2006/relationships" id="257" r:id="Rb7d9d3614af24281"/>
    <p:sldId xmlns:r="http://schemas.openxmlformats.org/officeDocument/2006/relationships" id="258" r:id="R31f2760db15f4a53"/>
    <p:sldId xmlns:r="http://schemas.openxmlformats.org/officeDocument/2006/relationships" id="259" r:id="Rf4674a5d78ac42a6"/>
    <p:sldId xmlns:r="http://schemas.openxmlformats.org/officeDocument/2006/relationships" id="260" r:id="Rb5db5d2955194c86"/>
    <p:sldId xmlns:r="http://schemas.openxmlformats.org/officeDocument/2006/relationships" id="261" r:id="R5df3c29724e4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99768e5c841d6" /><Relationship Type="http://schemas.openxmlformats.org/officeDocument/2006/relationships/slide" Target="/ppt/slides/slide1.xml" Id="R199ed68a8e3e422a" /><Relationship Type="http://schemas.openxmlformats.org/officeDocument/2006/relationships/slide" Target="/ppt/slides/slide2.xml" Id="Rb7d9d3614af24281" /><Relationship Type="http://schemas.openxmlformats.org/officeDocument/2006/relationships/slide" Target="/ppt/slides/slide3.xml" Id="R31f2760db15f4a53" /><Relationship Type="http://schemas.openxmlformats.org/officeDocument/2006/relationships/slide" Target="/ppt/slides/slide4.xml" Id="Rf4674a5d78ac42a6" /><Relationship Type="http://schemas.openxmlformats.org/officeDocument/2006/relationships/slide" Target="/ppt/slides/slide5.xml" Id="Rb5db5d2955194c86" /><Relationship Type="http://schemas.openxmlformats.org/officeDocument/2006/relationships/slide" Target="/ppt/slides/slide6.xml" Id="R5df3c29724e4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7c3386ba7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2ed9af3642db" /><Relationship Type="http://schemas.openxmlformats.org/officeDocument/2006/relationships/theme" Target="/ppt/slideMasters/theme/theme1.xml" Id="R776458c0dfec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f2ed9af36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ea6325a59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aff8515b5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6f05cdcf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4b3822fd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1bc47df8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b36865b4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