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87ac68cb2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b01965ff040ed"/>
  </p:sldMasterIdLst>
  <p:sldIdLst>
    <p:sldId xmlns:r="http://schemas.openxmlformats.org/officeDocument/2006/relationships" id="256" r:id="R6d324061d7284925"/>
    <p:sldId xmlns:r="http://schemas.openxmlformats.org/officeDocument/2006/relationships" id="257" r:id="Rc1b61659b17c41ad"/>
    <p:sldId xmlns:r="http://schemas.openxmlformats.org/officeDocument/2006/relationships" id="258" r:id="R083f90931d8a4c5b"/>
    <p:sldId xmlns:r="http://schemas.openxmlformats.org/officeDocument/2006/relationships" id="259" r:id="Rd34dc396517f4d71"/>
    <p:sldId xmlns:r="http://schemas.openxmlformats.org/officeDocument/2006/relationships" id="260" r:id="R75f6e09d534a407e"/>
    <p:sldId xmlns:r="http://schemas.openxmlformats.org/officeDocument/2006/relationships" id="261" r:id="R5b479a7b72054c96"/>
    <p:sldId xmlns:r="http://schemas.openxmlformats.org/officeDocument/2006/relationships" id="262" r:id="Rae4dcb26e31849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b01965ff040ed" /><Relationship Type="http://schemas.openxmlformats.org/officeDocument/2006/relationships/slide" Target="/ppt/slides/slide1.xml" Id="R6d324061d7284925" /><Relationship Type="http://schemas.openxmlformats.org/officeDocument/2006/relationships/slide" Target="/ppt/slides/slide2.xml" Id="Rc1b61659b17c41ad" /><Relationship Type="http://schemas.openxmlformats.org/officeDocument/2006/relationships/slide" Target="/ppt/slides/slide3.xml" Id="R083f90931d8a4c5b" /><Relationship Type="http://schemas.openxmlformats.org/officeDocument/2006/relationships/slide" Target="/ppt/slides/slide4.xml" Id="Rd34dc396517f4d71" /><Relationship Type="http://schemas.openxmlformats.org/officeDocument/2006/relationships/slide" Target="/ppt/slides/slide5.xml" Id="R75f6e09d534a407e" /><Relationship Type="http://schemas.openxmlformats.org/officeDocument/2006/relationships/slide" Target="/ppt/slides/slide6.xml" Id="R5b479a7b72054c96" /><Relationship Type="http://schemas.openxmlformats.org/officeDocument/2006/relationships/slide" Target="/ppt/slides/slide7.xml" Id="Rae4dcb26e31849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fa0d55bf1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1d08ff589457f" /><Relationship Type="http://schemas.openxmlformats.org/officeDocument/2006/relationships/theme" Target="/ppt/slideMasters/theme/theme1.xml" Id="R0d5283866f7046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1d08ff589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f1b4bfd7b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ebba2e473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083936916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fd4d4a5ab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f00c1da51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6a9d6190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fa1a0aa4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BJØRUM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970 885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TERJE SMISTAD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LILLEVIK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Duuns veg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7804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814 739 392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HOLDING AS</a:t>
            </a:r>
          </a:p>
        </p:txBody>
      </p:sp>
    </p:spTree>
  </p:cSld>
  <p:clrMapOvr>
    <a:masterClrMapping xmlns:a="http://schemas.openxmlformats.org/drawingml/2006/main"/>
  </p:clrMapOvr>
</p:sld>
</file>