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0f0f94cc8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d15249e7f4abb"/>
  </p:sldMasterIdLst>
  <p:sldIdLst>
    <p:sldId xmlns:r="http://schemas.openxmlformats.org/officeDocument/2006/relationships" id="256" r:id="R7ab1d711679c4aa7"/>
    <p:sldId xmlns:r="http://schemas.openxmlformats.org/officeDocument/2006/relationships" id="257" r:id="R5b0fadc5448348ad"/>
    <p:sldId xmlns:r="http://schemas.openxmlformats.org/officeDocument/2006/relationships" id="258" r:id="R8452ca35a2844b77"/>
    <p:sldId xmlns:r="http://schemas.openxmlformats.org/officeDocument/2006/relationships" id="259" r:id="Rf715ea9865524cce"/>
    <p:sldId xmlns:r="http://schemas.openxmlformats.org/officeDocument/2006/relationships" id="260" r:id="R15f83071f0744e58"/>
    <p:sldId xmlns:r="http://schemas.openxmlformats.org/officeDocument/2006/relationships" id="261" r:id="R708258d0afef4dc8"/>
    <p:sldId xmlns:r="http://schemas.openxmlformats.org/officeDocument/2006/relationships" id="262" r:id="R366be8d6f427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d15249e7f4abb" /><Relationship Type="http://schemas.openxmlformats.org/officeDocument/2006/relationships/slide" Target="/ppt/slides/slide1.xml" Id="R7ab1d711679c4aa7" /><Relationship Type="http://schemas.openxmlformats.org/officeDocument/2006/relationships/slide" Target="/ppt/slides/slide2.xml" Id="R5b0fadc5448348ad" /><Relationship Type="http://schemas.openxmlformats.org/officeDocument/2006/relationships/slide" Target="/ppt/slides/slide3.xml" Id="R8452ca35a2844b77" /><Relationship Type="http://schemas.openxmlformats.org/officeDocument/2006/relationships/slide" Target="/ppt/slides/slide4.xml" Id="Rf715ea9865524cce" /><Relationship Type="http://schemas.openxmlformats.org/officeDocument/2006/relationships/slide" Target="/ppt/slides/slide5.xml" Id="R15f83071f0744e58" /><Relationship Type="http://schemas.openxmlformats.org/officeDocument/2006/relationships/slide" Target="/ppt/slides/slide6.xml" Id="R708258d0afef4dc8" /><Relationship Type="http://schemas.openxmlformats.org/officeDocument/2006/relationships/slide" Target="/ppt/slides/slide7.xml" Id="R366be8d6f427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d242695e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c6927e304a00" /><Relationship Type="http://schemas.openxmlformats.org/officeDocument/2006/relationships/theme" Target="/ppt/slideMasters/theme/theme1.xml" Id="R8fb017d76294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fc6927e30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229c1c61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d7f6052b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a4dd21a5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04e36fc6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4eefc744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2978d2da8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0d33aca1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