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bd3448902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516a1b9c24c9b"/>
  </p:sldMasterIdLst>
  <p:sldIdLst>
    <p:sldId xmlns:r="http://schemas.openxmlformats.org/officeDocument/2006/relationships" id="256" r:id="R3b9baef2700845dd"/>
    <p:sldId xmlns:r="http://schemas.openxmlformats.org/officeDocument/2006/relationships" id="257" r:id="R086ded64b8994470"/>
    <p:sldId xmlns:r="http://schemas.openxmlformats.org/officeDocument/2006/relationships" id="258" r:id="R7a3c4c47ccc6429d"/>
    <p:sldId xmlns:r="http://schemas.openxmlformats.org/officeDocument/2006/relationships" id="259" r:id="Rf2bd2fb805e745e5"/>
    <p:sldId xmlns:r="http://schemas.openxmlformats.org/officeDocument/2006/relationships" id="260" r:id="R4650427eb43843ea"/>
    <p:sldId xmlns:r="http://schemas.openxmlformats.org/officeDocument/2006/relationships" id="261" r:id="R68a111daf5fc4307"/>
    <p:sldId xmlns:r="http://schemas.openxmlformats.org/officeDocument/2006/relationships" id="262" r:id="R8df213cdbe87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516a1b9c24c9b" /><Relationship Type="http://schemas.openxmlformats.org/officeDocument/2006/relationships/slide" Target="/ppt/slides/slide1.xml" Id="R3b9baef2700845dd" /><Relationship Type="http://schemas.openxmlformats.org/officeDocument/2006/relationships/slide" Target="/ppt/slides/slide2.xml" Id="R086ded64b8994470" /><Relationship Type="http://schemas.openxmlformats.org/officeDocument/2006/relationships/slide" Target="/ppt/slides/slide3.xml" Id="R7a3c4c47ccc6429d" /><Relationship Type="http://schemas.openxmlformats.org/officeDocument/2006/relationships/slide" Target="/ppt/slides/slide4.xml" Id="Rf2bd2fb805e745e5" /><Relationship Type="http://schemas.openxmlformats.org/officeDocument/2006/relationships/slide" Target="/ppt/slides/slide5.xml" Id="R4650427eb43843ea" /><Relationship Type="http://schemas.openxmlformats.org/officeDocument/2006/relationships/slide" Target="/ppt/slides/slide6.xml" Id="R68a111daf5fc4307" /><Relationship Type="http://schemas.openxmlformats.org/officeDocument/2006/relationships/slide" Target="/ppt/slides/slide7.xml" Id="R8df213cdbe87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d4ab49b0f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1905e87d14eb5" /><Relationship Type="http://schemas.openxmlformats.org/officeDocument/2006/relationships/theme" Target="/ppt/slideMasters/theme/theme1.xml" Id="R34999d6fb609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1905e87d1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55a3f1ba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736e89ab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525e0e68c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cd073d416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04df4ef11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ad35f275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66b4aa48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KORK HOLDING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13 240 283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28 531 548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28 652 265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OPSAHL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OPSAHL ODENRUD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OPSAHL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OPSAHL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814 870 812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HOLDING AS</a:t>
            </a:r>
          </a:p>
        </p:txBody>
      </p:sp>
    </p:spTree>
  </p:cSld>
  <p:clrMapOvr>
    <a:masterClrMapping xmlns:a="http://schemas.openxmlformats.org/drawingml/2006/main"/>
  </p:clrMapOvr>
</p:sld>
</file>