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0a90f1b10940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4f072c13e54b4a"/>
  </p:sldMasterIdLst>
  <p:sldIdLst>
    <p:sldId xmlns:r="http://schemas.openxmlformats.org/officeDocument/2006/relationships" id="256" r:id="Rbd69108822e24bb4"/>
    <p:sldId xmlns:r="http://schemas.openxmlformats.org/officeDocument/2006/relationships" id="257" r:id="R6d236de991814be9"/>
    <p:sldId xmlns:r="http://schemas.openxmlformats.org/officeDocument/2006/relationships" id="258" r:id="Rc6c087ed24bc4ad6"/>
    <p:sldId xmlns:r="http://schemas.openxmlformats.org/officeDocument/2006/relationships" id="259" r:id="R779c89bfd5d84ad2"/>
    <p:sldId xmlns:r="http://schemas.openxmlformats.org/officeDocument/2006/relationships" id="260" r:id="R6bb8bac7b10c4d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4f072c13e54b4a" /><Relationship Type="http://schemas.openxmlformats.org/officeDocument/2006/relationships/slide" Target="/ppt/slides/slide1.xml" Id="Rbd69108822e24bb4" /><Relationship Type="http://schemas.openxmlformats.org/officeDocument/2006/relationships/slide" Target="/ppt/slides/slide2.xml" Id="R6d236de991814be9" /><Relationship Type="http://schemas.openxmlformats.org/officeDocument/2006/relationships/slide" Target="/ppt/slides/slide3.xml" Id="Rc6c087ed24bc4ad6" /><Relationship Type="http://schemas.openxmlformats.org/officeDocument/2006/relationships/slide" Target="/ppt/slides/slide4.xml" Id="R779c89bfd5d84ad2" /><Relationship Type="http://schemas.openxmlformats.org/officeDocument/2006/relationships/slide" Target="/ppt/slides/slide5.xml" Id="R6bb8bac7b10c4d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b69e9f023741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26db7f699465a" /><Relationship Type="http://schemas.openxmlformats.org/officeDocument/2006/relationships/theme" Target="/ppt/slideMasters/theme/theme1.xml" Id="R7bfaa8014c7243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d26db7f69946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7cb93017741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0c0b868f24b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ac90a39fa47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b9814e31f4a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0b090687545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KAFE ØST CATRINA WHITE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KAFE ØST CATRINA WHITE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post@kafeost.no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www.kafeøst.no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815 235 002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