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6873ce132d45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e40bc9dae140e8"/>
  </p:sldMasterIdLst>
  <p:sldIdLst>
    <p:sldId xmlns:r="http://schemas.openxmlformats.org/officeDocument/2006/relationships" id="256" r:id="R8bfc344df3f14ec3"/>
    <p:sldId xmlns:r="http://schemas.openxmlformats.org/officeDocument/2006/relationships" id="257" r:id="Rc04f5f5f8c3e430e"/>
    <p:sldId xmlns:r="http://schemas.openxmlformats.org/officeDocument/2006/relationships" id="258" r:id="R3a02c196c9e34807"/>
    <p:sldId xmlns:r="http://schemas.openxmlformats.org/officeDocument/2006/relationships" id="259" r:id="R995a038908454b53"/>
    <p:sldId xmlns:r="http://schemas.openxmlformats.org/officeDocument/2006/relationships" id="260" r:id="R9c38085e9e9a419a"/>
    <p:sldId xmlns:r="http://schemas.openxmlformats.org/officeDocument/2006/relationships" id="261" r:id="Reaa7473e5d2c4e60"/>
    <p:sldId xmlns:r="http://schemas.openxmlformats.org/officeDocument/2006/relationships" id="262" r:id="Rc62f756f988f43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40bc9dae140e8" /><Relationship Type="http://schemas.openxmlformats.org/officeDocument/2006/relationships/slide" Target="/ppt/slides/slide1.xml" Id="R8bfc344df3f14ec3" /><Relationship Type="http://schemas.openxmlformats.org/officeDocument/2006/relationships/slide" Target="/ppt/slides/slide2.xml" Id="Rc04f5f5f8c3e430e" /><Relationship Type="http://schemas.openxmlformats.org/officeDocument/2006/relationships/slide" Target="/ppt/slides/slide3.xml" Id="R3a02c196c9e34807" /><Relationship Type="http://schemas.openxmlformats.org/officeDocument/2006/relationships/slide" Target="/ppt/slides/slide4.xml" Id="R995a038908454b53" /><Relationship Type="http://schemas.openxmlformats.org/officeDocument/2006/relationships/slide" Target="/ppt/slides/slide5.xml" Id="R9c38085e9e9a419a" /><Relationship Type="http://schemas.openxmlformats.org/officeDocument/2006/relationships/slide" Target="/ppt/slides/slide6.xml" Id="Reaa7473e5d2c4e60" /><Relationship Type="http://schemas.openxmlformats.org/officeDocument/2006/relationships/slide" Target="/ppt/slides/slide7.xml" Id="Rc62f756f988f43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1f07ae2474c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49c3110b34c9a" /><Relationship Type="http://schemas.openxmlformats.org/officeDocument/2006/relationships/theme" Target="/ppt/slideMasters/theme/theme1.xml" Id="Ra622dd703cc645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549c3110b34c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c2c5a394e4c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a34e5badb42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10505a12a4a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5e926e78c48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a2b63e5f241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91c4cb4024b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be70a25b444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VENTHON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VENTHON AS ble etablert [år] og holder til i Lepsøy.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662 063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2 638 556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TORE BJAANES GJERDE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BJAANES GJERDE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Riddarhaugen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5216 Lepsøy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815 526 422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