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35b07884e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66d395d3d47ec"/>
  </p:sldMasterIdLst>
  <p:sldIdLst>
    <p:sldId xmlns:r="http://schemas.openxmlformats.org/officeDocument/2006/relationships" id="256" r:id="Rc4268935013b4d7b"/>
    <p:sldId xmlns:r="http://schemas.openxmlformats.org/officeDocument/2006/relationships" id="257" r:id="R608c82d60dab452c"/>
    <p:sldId xmlns:r="http://schemas.openxmlformats.org/officeDocument/2006/relationships" id="258" r:id="Rd12c6c1c66fa433b"/>
    <p:sldId xmlns:r="http://schemas.openxmlformats.org/officeDocument/2006/relationships" id="259" r:id="R2fec595e2d344a0a"/>
    <p:sldId xmlns:r="http://schemas.openxmlformats.org/officeDocument/2006/relationships" id="260" r:id="Ree5a90b6272643ea"/>
    <p:sldId xmlns:r="http://schemas.openxmlformats.org/officeDocument/2006/relationships" id="261" r:id="R692d9c8a6f8d493d"/>
    <p:sldId xmlns:r="http://schemas.openxmlformats.org/officeDocument/2006/relationships" id="262" r:id="R067270c5bf87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66d395d3d47ec" /><Relationship Type="http://schemas.openxmlformats.org/officeDocument/2006/relationships/slide" Target="/ppt/slides/slide1.xml" Id="Rc4268935013b4d7b" /><Relationship Type="http://schemas.openxmlformats.org/officeDocument/2006/relationships/slide" Target="/ppt/slides/slide2.xml" Id="R608c82d60dab452c" /><Relationship Type="http://schemas.openxmlformats.org/officeDocument/2006/relationships/slide" Target="/ppt/slides/slide3.xml" Id="Rd12c6c1c66fa433b" /><Relationship Type="http://schemas.openxmlformats.org/officeDocument/2006/relationships/slide" Target="/ppt/slides/slide4.xml" Id="R2fec595e2d344a0a" /><Relationship Type="http://schemas.openxmlformats.org/officeDocument/2006/relationships/slide" Target="/ppt/slides/slide5.xml" Id="Ree5a90b6272643ea" /><Relationship Type="http://schemas.openxmlformats.org/officeDocument/2006/relationships/slide" Target="/ppt/slides/slide6.xml" Id="R692d9c8a6f8d493d" /><Relationship Type="http://schemas.openxmlformats.org/officeDocument/2006/relationships/slide" Target="/ppt/slides/slide7.xml" Id="R067270c5bf87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f3d6b3b22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5914132740de" /><Relationship Type="http://schemas.openxmlformats.org/officeDocument/2006/relationships/theme" Target="/ppt/slideMasters/theme/theme1.xml" Id="R0e68e5abbe4e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e59141327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ef1b2bd1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235f9022f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776a32c40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ac63e694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96430c62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283f17ca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6a7bb4e8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MVA REGNSKAP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Tunheimbakken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www.mva.as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815 533 372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