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86dae52da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b3a71133a4fac"/>
  </p:sldMasterIdLst>
  <p:sldIdLst>
    <p:sldId xmlns:r="http://schemas.openxmlformats.org/officeDocument/2006/relationships" id="256" r:id="R07e3450934464a67"/>
    <p:sldId xmlns:r="http://schemas.openxmlformats.org/officeDocument/2006/relationships" id="257" r:id="R8e3964697ef74359"/>
    <p:sldId xmlns:r="http://schemas.openxmlformats.org/officeDocument/2006/relationships" id="258" r:id="Rd9a00e1449f74e58"/>
    <p:sldId xmlns:r="http://schemas.openxmlformats.org/officeDocument/2006/relationships" id="259" r:id="R2334682cbe3a43bd"/>
    <p:sldId xmlns:r="http://schemas.openxmlformats.org/officeDocument/2006/relationships" id="260" r:id="R53641aa4b1d14b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b3a71133a4fac" /><Relationship Type="http://schemas.openxmlformats.org/officeDocument/2006/relationships/slide" Target="/ppt/slides/slide1.xml" Id="R07e3450934464a67" /><Relationship Type="http://schemas.openxmlformats.org/officeDocument/2006/relationships/slide" Target="/ppt/slides/slide2.xml" Id="R8e3964697ef74359" /><Relationship Type="http://schemas.openxmlformats.org/officeDocument/2006/relationships/slide" Target="/ppt/slides/slide3.xml" Id="Rd9a00e1449f74e58" /><Relationship Type="http://schemas.openxmlformats.org/officeDocument/2006/relationships/slide" Target="/ppt/slides/slide4.xml" Id="R2334682cbe3a43bd" /><Relationship Type="http://schemas.openxmlformats.org/officeDocument/2006/relationships/slide" Target="/ppt/slides/slide5.xml" Id="R53641aa4b1d14b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179433959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14a8848674780" /><Relationship Type="http://schemas.openxmlformats.org/officeDocument/2006/relationships/theme" Target="/ppt/slideMasters/theme/theme1.xml" Id="R297c1794619942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14a884867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d4f6b00344d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fa53a541145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65402cab24a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7476425be4d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e609f3856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FONDSFINANS NORDEN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FONDSFINANS NORDEN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fondsinvestor@fondsfinans.no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www.fondsfinans.no/ffkf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815 611 942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