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fd412f831e42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1d50cf9e8f4a3e"/>
  </p:sldMasterIdLst>
  <p:sldIdLst>
    <p:sldId xmlns:r="http://schemas.openxmlformats.org/officeDocument/2006/relationships" id="256" r:id="Rf741ac07ce92487b"/>
    <p:sldId xmlns:r="http://schemas.openxmlformats.org/officeDocument/2006/relationships" id="257" r:id="R0d935c48c036451c"/>
    <p:sldId xmlns:r="http://schemas.openxmlformats.org/officeDocument/2006/relationships" id="258" r:id="Rf7b62684780c4168"/>
    <p:sldId xmlns:r="http://schemas.openxmlformats.org/officeDocument/2006/relationships" id="259" r:id="Rac619dcadb21489e"/>
    <p:sldId xmlns:r="http://schemas.openxmlformats.org/officeDocument/2006/relationships" id="260" r:id="R9cdfe46c81f34551"/>
    <p:sldId xmlns:r="http://schemas.openxmlformats.org/officeDocument/2006/relationships" id="261" r:id="Rf23cf55798ae4aa5"/>
    <p:sldId xmlns:r="http://schemas.openxmlformats.org/officeDocument/2006/relationships" id="262" r:id="R8e19fadd0a3344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d50cf9e8f4a3e" /><Relationship Type="http://schemas.openxmlformats.org/officeDocument/2006/relationships/slide" Target="/ppt/slides/slide1.xml" Id="Rf741ac07ce92487b" /><Relationship Type="http://schemas.openxmlformats.org/officeDocument/2006/relationships/slide" Target="/ppt/slides/slide2.xml" Id="R0d935c48c036451c" /><Relationship Type="http://schemas.openxmlformats.org/officeDocument/2006/relationships/slide" Target="/ppt/slides/slide3.xml" Id="Rf7b62684780c4168" /><Relationship Type="http://schemas.openxmlformats.org/officeDocument/2006/relationships/slide" Target="/ppt/slides/slide4.xml" Id="Rac619dcadb21489e" /><Relationship Type="http://schemas.openxmlformats.org/officeDocument/2006/relationships/slide" Target="/ppt/slides/slide5.xml" Id="R9cdfe46c81f34551" /><Relationship Type="http://schemas.openxmlformats.org/officeDocument/2006/relationships/slide" Target="/ppt/slides/slide6.xml" Id="Rf23cf55798ae4aa5" /><Relationship Type="http://schemas.openxmlformats.org/officeDocument/2006/relationships/slide" Target="/ppt/slides/slide7.xml" Id="R8e19fadd0a3344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2d868a2dc42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51e3e49aa4cac" /><Relationship Type="http://schemas.openxmlformats.org/officeDocument/2006/relationships/theme" Target="/ppt/slideMasters/theme/theme1.xml" Id="R782db4fbd2124f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651e3e49aa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f429118884f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a96ac74a247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324c3215845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b02eee3654d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accbfd1b744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77950852c4f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3460d842445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CBN INVEST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1 526 280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27 805 705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32 606 002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NDIAYE HANS CALIX BLACK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Hopsnesvegen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65 87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calixbn@hotmail.com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815 687 892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