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fec0e8db084e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99eb75b51d4900"/>
  </p:sldMasterIdLst>
  <p:sldIdLst>
    <p:sldId xmlns:r="http://schemas.openxmlformats.org/officeDocument/2006/relationships" id="256" r:id="R0b2bdf84f1984f05"/>
    <p:sldId xmlns:r="http://schemas.openxmlformats.org/officeDocument/2006/relationships" id="257" r:id="R855c2a968c10458d"/>
    <p:sldId xmlns:r="http://schemas.openxmlformats.org/officeDocument/2006/relationships" id="258" r:id="Rcfcd358b1d004a6e"/>
    <p:sldId xmlns:r="http://schemas.openxmlformats.org/officeDocument/2006/relationships" id="259" r:id="Rf3110ced2c494074"/>
    <p:sldId xmlns:r="http://schemas.openxmlformats.org/officeDocument/2006/relationships" id="260" r:id="Rc9c3f84e596f4844"/>
    <p:sldId xmlns:r="http://schemas.openxmlformats.org/officeDocument/2006/relationships" id="261" r:id="Rf30cd4297d444f19"/>
    <p:sldId xmlns:r="http://schemas.openxmlformats.org/officeDocument/2006/relationships" id="262" r:id="R5b90161d6aa445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99eb75b51d4900" /><Relationship Type="http://schemas.openxmlformats.org/officeDocument/2006/relationships/slide" Target="/ppt/slides/slide1.xml" Id="R0b2bdf84f1984f05" /><Relationship Type="http://schemas.openxmlformats.org/officeDocument/2006/relationships/slide" Target="/ppt/slides/slide2.xml" Id="R855c2a968c10458d" /><Relationship Type="http://schemas.openxmlformats.org/officeDocument/2006/relationships/slide" Target="/ppt/slides/slide3.xml" Id="Rcfcd358b1d004a6e" /><Relationship Type="http://schemas.openxmlformats.org/officeDocument/2006/relationships/slide" Target="/ppt/slides/slide4.xml" Id="Rf3110ced2c494074" /><Relationship Type="http://schemas.openxmlformats.org/officeDocument/2006/relationships/slide" Target="/ppt/slides/slide5.xml" Id="Rc9c3f84e596f4844" /><Relationship Type="http://schemas.openxmlformats.org/officeDocument/2006/relationships/slide" Target="/ppt/slides/slide6.xml" Id="Rf30cd4297d444f19" /><Relationship Type="http://schemas.openxmlformats.org/officeDocument/2006/relationships/slide" Target="/ppt/slides/slide7.xml" Id="R5b90161d6aa445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7d53f202941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1002c6aa3480c" /><Relationship Type="http://schemas.openxmlformats.org/officeDocument/2006/relationships/theme" Target="/ppt/slideMasters/theme/theme1.xml" Id="R422a3df176e946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31002c6aa348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f5576313444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724bec70044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027a34bd441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f351dd8d94e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c50dda91743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afe8f213743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af7b1fca445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SANDØY HANDELSLAG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SANDØY HANDELSLAG AS ble etablert [år] og holder til i Sandøy.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309 691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825 286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SANDØY VEL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HARRY SANDØY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ARVE SANDØY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SANDØY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GRY SANDØY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SANDØY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Hamnevågen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6297 Sandøy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sandoy.hlag@outlook.com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815 711 432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