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945ea3f51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2a57766a84fb9"/>
  </p:sldMasterIdLst>
  <p:sldIdLst>
    <p:sldId xmlns:r="http://schemas.openxmlformats.org/officeDocument/2006/relationships" id="256" r:id="R5f7c39b73ac24a58"/>
    <p:sldId xmlns:r="http://schemas.openxmlformats.org/officeDocument/2006/relationships" id="257" r:id="Re91d824140a54559"/>
    <p:sldId xmlns:r="http://schemas.openxmlformats.org/officeDocument/2006/relationships" id="258" r:id="Rd2017db3903b49c1"/>
    <p:sldId xmlns:r="http://schemas.openxmlformats.org/officeDocument/2006/relationships" id="259" r:id="R963a2ede0a724fbc"/>
    <p:sldId xmlns:r="http://schemas.openxmlformats.org/officeDocument/2006/relationships" id="260" r:id="R3371c2f72221432b"/>
    <p:sldId xmlns:r="http://schemas.openxmlformats.org/officeDocument/2006/relationships" id="261" r:id="R4a3263db4ae04c9d"/>
    <p:sldId xmlns:r="http://schemas.openxmlformats.org/officeDocument/2006/relationships" id="262" r:id="R6fa3ef849359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2a57766a84fb9" /><Relationship Type="http://schemas.openxmlformats.org/officeDocument/2006/relationships/slide" Target="/ppt/slides/slide1.xml" Id="R5f7c39b73ac24a58" /><Relationship Type="http://schemas.openxmlformats.org/officeDocument/2006/relationships/slide" Target="/ppt/slides/slide2.xml" Id="Re91d824140a54559" /><Relationship Type="http://schemas.openxmlformats.org/officeDocument/2006/relationships/slide" Target="/ppt/slides/slide3.xml" Id="Rd2017db3903b49c1" /><Relationship Type="http://schemas.openxmlformats.org/officeDocument/2006/relationships/slide" Target="/ppt/slides/slide4.xml" Id="R963a2ede0a724fbc" /><Relationship Type="http://schemas.openxmlformats.org/officeDocument/2006/relationships/slide" Target="/ppt/slides/slide5.xml" Id="R3371c2f72221432b" /><Relationship Type="http://schemas.openxmlformats.org/officeDocument/2006/relationships/slide" Target="/ppt/slides/slide6.xml" Id="R4a3263db4ae04c9d" /><Relationship Type="http://schemas.openxmlformats.org/officeDocument/2006/relationships/slide" Target="/ppt/slides/slide7.xml" Id="R6fa3ef849359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2ee1ec311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e18559c604ad3" /><Relationship Type="http://schemas.openxmlformats.org/officeDocument/2006/relationships/theme" Target="/ppt/slideMasters/theme/theme1.xml" Id="Re05950bece6b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e18559c60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6fb5d861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4d59f0a5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e46f4151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ccb342fb9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c353bf17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2962d4da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f00120c5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