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e45a3a7bf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795ae4e662479b"/>
  </p:sldMasterIdLst>
  <p:sldIdLst>
    <p:sldId xmlns:r="http://schemas.openxmlformats.org/officeDocument/2006/relationships" id="256" r:id="R5108e63d7bd848f4"/>
    <p:sldId xmlns:r="http://schemas.openxmlformats.org/officeDocument/2006/relationships" id="257" r:id="R7674e570a79a49e2"/>
    <p:sldId xmlns:r="http://schemas.openxmlformats.org/officeDocument/2006/relationships" id="258" r:id="R7b093155b8d44b1d"/>
    <p:sldId xmlns:r="http://schemas.openxmlformats.org/officeDocument/2006/relationships" id="259" r:id="Rc7affb1981004076"/>
    <p:sldId xmlns:r="http://schemas.openxmlformats.org/officeDocument/2006/relationships" id="260" r:id="Ra1a18fa323ae4fa4"/>
    <p:sldId xmlns:r="http://schemas.openxmlformats.org/officeDocument/2006/relationships" id="261" r:id="R483cd97be6ce42c3"/>
    <p:sldId xmlns:r="http://schemas.openxmlformats.org/officeDocument/2006/relationships" id="262" r:id="R047e36db5a6440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95ae4e662479b" /><Relationship Type="http://schemas.openxmlformats.org/officeDocument/2006/relationships/slide" Target="/ppt/slides/slide1.xml" Id="R5108e63d7bd848f4" /><Relationship Type="http://schemas.openxmlformats.org/officeDocument/2006/relationships/slide" Target="/ppt/slides/slide2.xml" Id="R7674e570a79a49e2" /><Relationship Type="http://schemas.openxmlformats.org/officeDocument/2006/relationships/slide" Target="/ppt/slides/slide3.xml" Id="R7b093155b8d44b1d" /><Relationship Type="http://schemas.openxmlformats.org/officeDocument/2006/relationships/slide" Target="/ppt/slides/slide4.xml" Id="Rc7affb1981004076" /><Relationship Type="http://schemas.openxmlformats.org/officeDocument/2006/relationships/slide" Target="/ppt/slides/slide5.xml" Id="Ra1a18fa323ae4fa4" /><Relationship Type="http://schemas.openxmlformats.org/officeDocument/2006/relationships/slide" Target="/ppt/slides/slide6.xml" Id="R483cd97be6ce42c3" /><Relationship Type="http://schemas.openxmlformats.org/officeDocument/2006/relationships/slide" Target="/ppt/slides/slide7.xml" Id="R047e36db5a6440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0815ff1bf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beea835de4311" /><Relationship Type="http://schemas.openxmlformats.org/officeDocument/2006/relationships/theme" Target="/ppt/slideMasters/theme/theme1.xml" Id="R98c37a59334c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beea835de43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8e88628534c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b3c976f9044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f5232a3a54a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f4a49ea134d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9e6f8c3b74c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eb256bcc04b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2ef15770b41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N. MUNKHAUGEN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N. MUNKHAUGEN HOLDING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7 084 325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−2 484 249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9 968 162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57 869 987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61 613 481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JOHAN MUNKHAUGEN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Åsvegen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815 783 352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