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4102ef99b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b076db7e84d59"/>
  </p:sldMasterIdLst>
  <p:sldIdLst>
    <p:sldId xmlns:r="http://schemas.openxmlformats.org/officeDocument/2006/relationships" id="256" r:id="Rf692048da1a14cb7"/>
    <p:sldId xmlns:r="http://schemas.openxmlformats.org/officeDocument/2006/relationships" id="257" r:id="Rd44cbad284784ed0"/>
    <p:sldId xmlns:r="http://schemas.openxmlformats.org/officeDocument/2006/relationships" id="258" r:id="R2b261cd4a4f942c0"/>
    <p:sldId xmlns:r="http://schemas.openxmlformats.org/officeDocument/2006/relationships" id="259" r:id="Re9c5197b1a2d497f"/>
    <p:sldId xmlns:r="http://schemas.openxmlformats.org/officeDocument/2006/relationships" id="260" r:id="R97ea880757e74c8f"/>
    <p:sldId xmlns:r="http://schemas.openxmlformats.org/officeDocument/2006/relationships" id="261" r:id="Raa99548fc9f3430d"/>
    <p:sldId xmlns:r="http://schemas.openxmlformats.org/officeDocument/2006/relationships" id="262" r:id="Reb713e015abb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b076db7e84d59" /><Relationship Type="http://schemas.openxmlformats.org/officeDocument/2006/relationships/slide" Target="/ppt/slides/slide1.xml" Id="Rf692048da1a14cb7" /><Relationship Type="http://schemas.openxmlformats.org/officeDocument/2006/relationships/slide" Target="/ppt/slides/slide2.xml" Id="Rd44cbad284784ed0" /><Relationship Type="http://schemas.openxmlformats.org/officeDocument/2006/relationships/slide" Target="/ppt/slides/slide3.xml" Id="R2b261cd4a4f942c0" /><Relationship Type="http://schemas.openxmlformats.org/officeDocument/2006/relationships/slide" Target="/ppt/slides/slide4.xml" Id="Re9c5197b1a2d497f" /><Relationship Type="http://schemas.openxmlformats.org/officeDocument/2006/relationships/slide" Target="/ppt/slides/slide5.xml" Id="R97ea880757e74c8f" /><Relationship Type="http://schemas.openxmlformats.org/officeDocument/2006/relationships/slide" Target="/ppt/slides/slide6.xml" Id="Raa99548fc9f3430d" /><Relationship Type="http://schemas.openxmlformats.org/officeDocument/2006/relationships/slide" Target="/ppt/slides/slide7.xml" Id="Reb713e015abb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a280f9c61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1f6989a94638" /><Relationship Type="http://schemas.openxmlformats.org/officeDocument/2006/relationships/theme" Target="/ppt/slideMasters/theme/theme1.xml" Id="R1679e2be122a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61f6989a9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cd407365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fae68e074b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0f340641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a5756f1b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e79d7fc1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71fd3614b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ef8ee4f3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