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de8fad4a154c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a44ff061a74b3d"/>
  </p:sldMasterIdLst>
  <p:sldIdLst>
    <p:sldId xmlns:r="http://schemas.openxmlformats.org/officeDocument/2006/relationships" id="256" r:id="Rcf2066d1a0c54f48"/>
    <p:sldId xmlns:r="http://schemas.openxmlformats.org/officeDocument/2006/relationships" id="257" r:id="Rb1570d49b0524273"/>
    <p:sldId xmlns:r="http://schemas.openxmlformats.org/officeDocument/2006/relationships" id="258" r:id="R8481b405e5f140fb"/>
    <p:sldId xmlns:r="http://schemas.openxmlformats.org/officeDocument/2006/relationships" id="259" r:id="R121c2fd1cd18484d"/>
    <p:sldId xmlns:r="http://schemas.openxmlformats.org/officeDocument/2006/relationships" id="260" r:id="Rbc8d2754ca084dde"/>
    <p:sldId xmlns:r="http://schemas.openxmlformats.org/officeDocument/2006/relationships" id="261" r:id="Reafbf0d439f24b9e"/>
    <p:sldId xmlns:r="http://schemas.openxmlformats.org/officeDocument/2006/relationships" id="262" r:id="Rfa0ec95bb1734d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a44ff061a74b3d" /><Relationship Type="http://schemas.openxmlformats.org/officeDocument/2006/relationships/slide" Target="/ppt/slides/slide1.xml" Id="Rcf2066d1a0c54f48" /><Relationship Type="http://schemas.openxmlformats.org/officeDocument/2006/relationships/slide" Target="/ppt/slides/slide2.xml" Id="Rb1570d49b0524273" /><Relationship Type="http://schemas.openxmlformats.org/officeDocument/2006/relationships/slide" Target="/ppt/slides/slide3.xml" Id="R8481b405e5f140fb" /><Relationship Type="http://schemas.openxmlformats.org/officeDocument/2006/relationships/slide" Target="/ppt/slides/slide4.xml" Id="R121c2fd1cd18484d" /><Relationship Type="http://schemas.openxmlformats.org/officeDocument/2006/relationships/slide" Target="/ppt/slides/slide5.xml" Id="Rbc8d2754ca084dde" /><Relationship Type="http://schemas.openxmlformats.org/officeDocument/2006/relationships/slide" Target="/ppt/slides/slide6.xml" Id="Reafbf0d439f24b9e" /><Relationship Type="http://schemas.openxmlformats.org/officeDocument/2006/relationships/slide" Target="/ppt/slides/slide7.xml" Id="Rfa0ec95bb1734d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feb9d56a44e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8bac18d0c46df" /><Relationship Type="http://schemas.openxmlformats.org/officeDocument/2006/relationships/theme" Target="/ppt/slideMasters/theme/theme1.xml" Id="Ra6fa3eb52b6043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8bac18d0c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2fc6bcc944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51e9708b5b4b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823d51ebe47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418b14b914b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b7108014e40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ebcfaab84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3f0ec862140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JUPITER INVEST JUNIOR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JUPITER INVEST JUNIOR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34 612 657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36 826 633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MARIUS ULSTEIN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Vikemyra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815 842 332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JUPITER INVEST JUNIOR AS</a:t>
            </a:r>
          </a:p>
        </p:txBody>
      </p:sp>
    </p:spTree>
  </p:cSld>
  <p:clrMapOvr>
    <a:masterClrMapping xmlns:a="http://schemas.openxmlformats.org/drawingml/2006/main"/>
  </p:clrMapOvr>
</p:sld>
</file>