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baca07121d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b43cb85244439d"/>
  </p:sldMasterIdLst>
  <p:sldIdLst>
    <p:sldId xmlns:r="http://schemas.openxmlformats.org/officeDocument/2006/relationships" id="256" r:id="R5c5cf189d52349ec"/>
    <p:sldId xmlns:r="http://schemas.openxmlformats.org/officeDocument/2006/relationships" id="257" r:id="R7612ee56fb094d8f"/>
    <p:sldId xmlns:r="http://schemas.openxmlformats.org/officeDocument/2006/relationships" id="258" r:id="R0741e8c2fad8416d"/>
    <p:sldId xmlns:r="http://schemas.openxmlformats.org/officeDocument/2006/relationships" id="259" r:id="R35bc6ceb42954b72"/>
    <p:sldId xmlns:r="http://schemas.openxmlformats.org/officeDocument/2006/relationships" id="260" r:id="R2966bbcdab4d4352"/>
    <p:sldId xmlns:r="http://schemas.openxmlformats.org/officeDocument/2006/relationships" id="261" r:id="Rc4f07d8ea9b344fe"/>
    <p:sldId xmlns:r="http://schemas.openxmlformats.org/officeDocument/2006/relationships" id="262" r:id="Re767ee255324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43cb85244439d" /><Relationship Type="http://schemas.openxmlformats.org/officeDocument/2006/relationships/slide" Target="/ppt/slides/slide1.xml" Id="R5c5cf189d52349ec" /><Relationship Type="http://schemas.openxmlformats.org/officeDocument/2006/relationships/slide" Target="/ppt/slides/slide2.xml" Id="R7612ee56fb094d8f" /><Relationship Type="http://schemas.openxmlformats.org/officeDocument/2006/relationships/slide" Target="/ppt/slides/slide3.xml" Id="R0741e8c2fad8416d" /><Relationship Type="http://schemas.openxmlformats.org/officeDocument/2006/relationships/slide" Target="/ppt/slides/slide4.xml" Id="R35bc6ceb42954b72" /><Relationship Type="http://schemas.openxmlformats.org/officeDocument/2006/relationships/slide" Target="/ppt/slides/slide5.xml" Id="R2966bbcdab4d4352" /><Relationship Type="http://schemas.openxmlformats.org/officeDocument/2006/relationships/slide" Target="/ppt/slides/slide6.xml" Id="Rc4f07d8ea9b344fe" /><Relationship Type="http://schemas.openxmlformats.org/officeDocument/2006/relationships/slide" Target="/ppt/slides/slide7.xml" Id="Re767ee255324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ff6d373c0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16c6c7a764548" /><Relationship Type="http://schemas.openxmlformats.org/officeDocument/2006/relationships/theme" Target="/ppt/slideMasters/theme/theme1.xml" Id="R54e83a58fdc3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16c6c7a76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413906a65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884e03b4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9278fc03444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573f8338d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075920b2f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c8640cc442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49dd92e604d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TØMMERMESTER ERLING SKJELSTAD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TØMMERMESTER ERLING SKJELSTAD &amp; SØNN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SKJELSTAD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7503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74824744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815 947 312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