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878f5c62b241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dfe93ba6d24a0c"/>
  </p:sldMasterIdLst>
  <p:sldIdLst>
    <p:sldId xmlns:r="http://schemas.openxmlformats.org/officeDocument/2006/relationships" id="256" r:id="R13b1eb74c78747a3"/>
    <p:sldId xmlns:r="http://schemas.openxmlformats.org/officeDocument/2006/relationships" id="257" r:id="R0a7aa963e20441ac"/>
    <p:sldId xmlns:r="http://schemas.openxmlformats.org/officeDocument/2006/relationships" id="258" r:id="R933f71357fa74879"/>
    <p:sldId xmlns:r="http://schemas.openxmlformats.org/officeDocument/2006/relationships" id="259" r:id="R541fe7084d53412f"/>
    <p:sldId xmlns:r="http://schemas.openxmlformats.org/officeDocument/2006/relationships" id="260" r:id="R5c6dc6daeef1457e"/>
    <p:sldId xmlns:r="http://schemas.openxmlformats.org/officeDocument/2006/relationships" id="261" r:id="R2e2e0a6ddf334f86"/>
    <p:sldId xmlns:r="http://schemas.openxmlformats.org/officeDocument/2006/relationships" id="262" r:id="R5f2412d7247343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dfe93ba6d24a0c" /><Relationship Type="http://schemas.openxmlformats.org/officeDocument/2006/relationships/slide" Target="/ppt/slides/slide1.xml" Id="R13b1eb74c78747a3" /><Relationship Type="http://schemas.openxmlformats.org/officeDocument/2006/relationships/slide" Target="/ppt/slides/slide2.xml" Id="R0a7aa963e20441ac" /><Relationship Type="http://schemas.openxmlformats.org/officeDocument/2006/relationships/slide" Target="/ppt/slides/slide3.xml" Id="R933f71357fa74879" /><Relationship Type="http://schemas.openxmlformats.org/officeDocument/2006/relationships/slide" Target="/ppt/slides/slide4.xml" Id="R541fe7084d53412f" /><Relationship Type="http://schemas.openxmlformats.org/officeDocument/2006/relationships/slide" Target="/ppt/slides/slide5.xml" Id="R5c6dc6daeef1457e" /><Relationship Type="http://schemas.openxmlformats.org/officeDocument/2006/relationships/slide" Target="/ppt/slides/slide6.xml" Id="R2e2e0a6ddf334f86" /><Relationship Type="http://schemas.openxmlformats.org/officeDocument/2006/relationships/slide" Target="/ppt/slides/slide7.xml" Id="R5f2412d7247343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65cc2c9564d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d4e08ee184cdc" /><Relationship Type="http://schemas.openxmlformats.org/officeDocument/2006/relationships/theme" Target="/ppt/slideMasters/theme/theme1.xml" Id="Re6e37090d8214f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0d4e08ee184c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dac5c5a8c47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1e15907e84f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bff91771f47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2f08e4dc14b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8115d564340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35aff15c346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0444e34d44b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 FORVALTNING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102 229 089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3 970 481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5 090 103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8 557 003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28 713 080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LORD EIENDOM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KOLVIK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LBT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NORDENFJELDSKE EIENDOMSFORVALTNING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816 025 982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