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433f3fc58a46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1a061a6b69468e"/>
  </p:sldMasterIdLst>
  <p:sldIdLst>
    <p:sldId xmlns:r="http://schemas.openxmlformats.org/officeDocument/2006/relationships" id="256" r:id="R24d8086a440f4985"/>
    <p:sldId xmlns:r="http://schemas.openxmlformats.org/officeDocument/2006/relationships" id="257" r:id="R533a623213a64812"/>
    <p:sldId xmlns:r="http://schemas.openxmlformats.org/officeDocument/2006/relationships" id="258" r:id="R15b9a7b6af214623"/>
    <p:sldId xmlns:r="http://schemas.openxmlformats.org/officeDocument/2006/relationships" id="259" r:id="R98e8ea020dd84cbb"/>
    <p:sldId xmlns:r="http://schemas.openxmlformats.org/officeDocument/2006/relationships" id="260" r:id="R654c034a7f37479d"/>
    <p:sldId xmlns:r="http://schemas.openxmlformats.org/officeDocument/2006/relationships" id="261" r:id="Ra043ecde2236490d"/>
    <p:sldId xmlns:r="http://schemas.openxmlformats.org/officeDocument/2006/relationships" id="262" r:id="R2f0836d128674b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1a061a6b69468e" /><Relationship Type="http://schemas.openxmlformats.org/officeDocument/2006/relationships/slide" Target="/ppt/slides/slide1.xml" Id="R24d8086a440f4985" /><Relationship Type="http://schemas.openxmlformats.org/officeDocument/2006/relationships/slide" Target="/ppt/slides/slide2.xml" Id="R533a623213a64812" /><Relationship Type="http://schemas.openxmlformats.org/officeDocument/2006/relationships/slide" Target="/ppt/slides/slide3.xml" Id="R15b9a7b6af214623" /><Relationship Type="http://schemas.openxmlformats.org/officeDocument/2006/relationships/slide" Target="/ppt/slides/slide4.xml" Id="R98e8ea020dd84cbb" /><Relationship Type="http://schemas.openxmlformats.org/officeDocument/2006/relationships/slide" Target="/ppt/slides/slide5.xml" Id="R654c034a7f37479d" /><Relationship Type="http://schemas.openxmlformats.org/officeDocument/2006/relationships/slide" Target="/ppt/slides/slide6.xml" Id="Ra043ecde2236490d" /><Relationship Type="http://schemas.openxmlformats.org/officeDocument/2006/relationships/slide" Target="/ppt/slides/slide7.xml" Id="R2f0836d128674b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ac770fbc4843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588a157ad458a" /><Relationship Type="http://schemas.openxmlformats.org/officeDocument/2006/relationships/theme" Target="/ppt/slideMasters/theme/theme1.xml" Id="Rb890d4d1cc30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1588a157ad45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325b0206444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69262d6374b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8cae05a6448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bc4770630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b0a8cd0974b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395488fe749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7b598702147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IRIS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IRIS REGNSKAP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730 617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−49 403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157 742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INGE SØVIK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Inge Søvik, Amtmann Meinichs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816 034 612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 REGNSKAP AS</a:t>
            </a:r>
          </a:p>
        </p:txBody>
      </p:sp>
    </p:spTree>
  </p:cSld>
  <p:clrMapOvr>
    <a:masterClrMapping xmlns:a="http://schemas.openxmlformats.org/drawingml/2006/main"/>
  </p:clrMapOvr>
</p:sld>
</file>