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3e39ab619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c31ca4c784e15"/>
  </p:sldMasterIdLst>
  <p:sldIdLst>
    <p:sldId xmlns:r="http://schemas.openxmlformats.org/officeDocument/2006/relationships" id="256" r:id="R822688afc22943b4"/>
    <p:sldId xmlns:r="http://schemas.openxmlformats.org/officeDocument/2006/relationships" id="257" r:id="Re777ff7130a640d5"/>
    <p:sldId xmlns:r="http://schemas.openxmlformats.org/officeDocument/2006/relationships" id="258" r:id="Rf9cdb81c138b46be"/>
    <p:sldId xmlns:r="http://schemas.openxmlformats.org/officeDocument/2006/relationships" id="259" r:id="R83abd729645141c0"/>
    <p:sldId xmlns:r="http://schemas.openxmlformats.org/officeDocument/2006/relationships" id="260" r:id="Rfae20e1a8183493b"/>
    <p:sldId xmlns:r="http://schemas.openxmlformats.org/officeDocument/2006/relationships" id="261" r:id="Rdf0a60241e594147"/>
    <p:sldId xmlns:r="http://schemas.openxmlformats.org/officeDocument/2006/relationships" id="262" r:id="Rb8c538ea8fd1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c31ca4c784e15" /><Relationship Type="http://schemas.openxmlformats.org/officeDocument/2006/relationships/slide" Target="/ppt/slides/slide1.xml" Id="R822688afc22943b4" /><Relationship Type="http://schemas.openxmlformats.org/officeDocument/2006/relationships/slide" Target="/ppt/slides/slide2.xml" Id="Re777ff7130a640d5" /><Relationship Type="http://schemas.openxmlformats.org/officeDocument/2006/relationships/slide" Target="/ppt/slides/slide3.xml" Id="Rf9cdb81c138b46be" /><Relationship Type="http://schemas.openxmlformats.org/officeDocument/2006/relationships/slide" Target="/ppt/slides/slide4.xml" Id="R83abd729645141c0" /><Relationship Type="http://schemas.openxmlformats.org/officeDocument/2006/relationships/slide" Target="/ppt/slides/slide5.xml" Id="Rfae20e1a8183493b" /><Relationship Type="http://schemas.openxmlformats.org/officeDocument/2006/relationships/slide" Target="/ppt/slides/slide6.xml" Id="Rdf0a60241e594147" /><Relationship Type="http://schemas.openxmlformats.org/officeDocument/2006/relationships/slide" Target="/ppt/slides/slide7.xml" Id="Rb8c538ea8fd1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0f37831ad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08a22e7a44254" /><Relationship Type="http://schemas.openxmlformats.org/officeDocument/2006/relationships/theme" Target="/ppt/slideMasters/theme/theme1.xml" Id="R8311218bcb0a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08a22e7a4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5687a88c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5f3d281ea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0f058d31a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a913512eb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1f0f6fb9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e9d6cb0ce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f757e179e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SOMMERTUNE FORSK.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SOMMERTUNE FORSK.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ALEKSANDRA IRENE SOMMERTUNE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816 205 352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