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04405f9318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24c63fe4c84df3"/>
  </p:sldMasterIdLst>
  <p:sldIdLst>
    <p:sldId xmlns:r="http://schemas.openxmlformats.org/officeDocument/2006/relationships" id="256" r:id="R277134a988e84f3f"/>
    <p:sldId xmlns:r="http://schemas.openxmlformats.org/officeDocument/2006/relationships" id="257" r:id="Rf01ebdf8cf6a49b0"/>
    <p:sldId xmlns:r="http://schemas.openxmlformats.org/officeDocument/2006/relationships" id="258" r:id="R68491f780ea543c2"/>
    <p:sldId xmlns:r="http://schemas.openxmlformats.org/officeDocument/2006/relationships" id="259" r:id="R155dd8d4bb1b401b"/>
    <p:sldId xmlns:r="http://schemas.openxmlformats.org/officeDocument/2006/relationships" id="260" r:id="R3156400e24994717"/>
    <p:sldId xmlns:r="http://schemas.openxmlformats.org/officeDocument/2006/relationships" id="261" r:id="R4e337df5bd5f4fa3"/>
    <p:sldId xmlns:r="http://schemas.openxmlformats.org/officeDocument/2006/relationships" id="262" r:id="R180e4c0a3e12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4c63fe4c84df3" /><Relationship Type="http://schemas.openxmlformats.org/officeDocument/2006/relationships/slide" Target="/ppt/slides/slide1.xml" Id="R277134a988e84f3f" /><Relationship Type="http://schemas.openxmlformats.org/officeDocument/2006/relationships/slide" Target="/ppt/slides/slide2.xml" Id="Rf01ebdf8cf6a49b0" /><Relationship Type="http://schemas.openxmlformats.org/officeDocument/2006/relationships/slide" Target="/ppt/slides/slide3.xml" Id="R68491f780ea543c2" /><Relationship Type="http://schemas.openxmlformats.org/officeDocument/2006/relationships/slide" Target="/ppt/slides/slide4.xml" Id="R155dd8d4bb1b401b" /><Relationship Type="http://schemas.openxmlformats.org/officeDocument/2006/relationships/slide" Target="/ppt/slides/slide5.xml" Id="R3156400e24994717" /><Relationship Type="http://schemas.openxmlformats.org/officeDocument/2006/relationships/slide" Target="/ppt/slides/slide6.xml" Id="R4e337df5bd5f4fa3" /><Relationship Type="http://schemas.openxmlformats.org/officeDocument/2006/relationships/slide" Target="/ppt/slides/slide7.xml" Id="R180e4c0a3e12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953839dd9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2d72899144516" /><Relationship Type="http://schemas.openxmlformats.org/officeDocument/2006/relationships/theme" Target="/ppt/slideMasters/theme/theme1.xml" Id="Rf25238634b5b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2d7289914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55cde7ed4f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7a32d824744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9fedaf95742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2d7a8191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22381809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6b049806c41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2499d38884d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TRALLFA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TRALLFA CAPITAL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184 735 691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228 337 851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UNDERHAUG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UNDERHAUG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816 213 312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