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fd27c1df0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6d2ab28e2450d"/>
  </p:sldMasterIdLst>
  <p:sldIdLst>
    <p:sldId xmlns:r="http://schemas.openxmlformats.org/officeDocument/2006/relationships" id="256" r:id="R057449dc18a04664"/>
    <p:sldId xmlns:r="http://schemas.openxmlformats.org/officeDocument/2006/relationships" id="257" r:id="R675df53b29c441c6"/>
    <p:sldId xmlns:r="http://schemas.openxmlformats.org/officeDocument/2006/relationships" id="258" r:id="R1ef27c6fb60a4b48"/>
    <p:sldId xmlns:r="http://schemas.openxmlformats.org/officeDocument/2006/relationships" id="259" r:id="Rde757a9caf624f91"/>
    <p:sldId xmlns:r="http://schemas.openxmlformats.org/officeDocument/2006/relationships" id="260" r:id="R7e4de57d2c694592"/>
    <p:sldId xmlns:r="http://schemas.openxmlformats.org/officeDocument/2006/relationships" id="261" r:id="R20afedee4d7540d2"/>
    <p:sldId xmlns:r="http://schemas.openxmlformats.org/officeDocument/2006/relationships" id="262" r:id="Rcc243019b71b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6d2ab28e2450d" /><Relationship Type="http://schemas.openxmlformats.org/officeDocument/2006/relationships/slide" Target="/ppt/slides/slide1.xml" Id="R057449dc18a04664" /><Relationship Type="http://schemas.openxmlformats.org/officeDocument/2006/relationships/slide" Target="/ppt/slides/slide2.xml" Id="R675df53b29c441c6" /><Relationship Type="http://schemas.openxmlformats.org/officeDocument/2006/relationships/slide" Target="/ppt/slides/slide3.xml" Id="R1ef27c6fb60a4b48" /><Relationship Type="http://schemas.openxmlformats.org/officeDocument/2006/relationships/slide" Target="/ppt/slides/slide4.xml" Id="Rde757a9caf624f91" /><Relationship Type="http://schemas.openxmlformats.org/officeDocument/2006/relationships/slide" Target="/ppt/slides/slide5.xml" Id="R7e4de57d2c694592" /><Relationship Type="http://schemas.openxmlformats.org/officeDocument/2006/relationships/slide" Target="/ppt/slides/slide6.xml" Id="R20afedee4d7540d2" /><Relationship Type="http://schemas.openxmlformats.org/officeDocument/2006/relationships/slide" Target="/ppt/slides/slide7.xml" Id="Rcc243019b71b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b581f0e75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b43ebd1c8445f" /><Relationship Type="http://schemas.openxmlformats.org/officeDocument/2006/relationships/theme" Target="/ppt/slideMasters/theme/theme1.xml" Id="Rb108fefa01ac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b43ebd1c8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80e014abe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46cc7279c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f9b40afd0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983da431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151035f8e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64f10d36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7a398ea5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22 140 902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22 723 442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BJØRN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VIVIAN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bjorn@bedre.as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