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f6f3310e1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3bce07c95d4e6c"/>
  </p:sldMasterIdLst>
  <p:sldIdLst>
    <p:sldId xmlns:r="http://schemas.openxmlformats.org/officeDocument/2006/relationships" id="256" r:id="R5e04a61c030243b3"/>
    <p:sldId xmlns:r="http://schemas.openxmlformats.org/officeDocument/2006/relationships" id="257" r:id="Rc3b2b87c6fc14568"/>
    <p:sldId xmlns:r="http://schemas.openxmlformats.org/officeDocument/2006/relationships" id="258" r:id="Ra5afd4c98a504ca1"/>
    <p:sldId xmlns:r="http://schemas.openxmlformats.org/officeDocument/2006/relationships" id="259" r:id="R10185473bbd54de2"/>
    <p:sldId xmlns:r="http://schemas.openxmlformats.org/officeDocument/2006/relationships" id="260" r:id="R48c30367419b4127"/>
    <p:sldId xmlns:r="http://schemas.openxmlformats.org/officeDocument/2006/relationships" id="261" r:id="R73c6994cceb34428"/>
    <p:sldId xmlns:r="http://schemas.openxmlformats.org/officeDocument/2006/relationships" id="262" r:id="Racee0eb0aae0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bce07c95d4e6c" /><Relationship Type="http://schemas.openxmlformats.org/officeDocument/2006/relationships/slide" Target="/ppt/slides/slide1.xml" Id="R5e04a61c030243b3" /><Relationship Type="http://schemas.openxmlformats.org/officeDocument/2006/relationships/slide" Target="/ppt/slides/slide2.xml" Id="Rc3b2b87c6fc14568" /><Relationship Type="http://schemas.openxmlformats.org/officeDocument/2006/relationships/slide" Target="/ppt/slides/slide3.xml" Id="Ra5afd4c98a504ca1" /><Relationship Type="http://schemas.openxmlformats.org/officeDocument/2006/relationships/slide" Target="/ppt/slides/slide4.xml" Id="R10185473bbd54de2" /><Relationship Type="http://schemas.openxmlformats.org/officeDocument/2006/relationships/slide" Target="/ppt/slides/slide5.xml" Id="R48c30367419b4127" /><Relationship Type="http://schemas.openxmlformats.org/officeDocument/2006/relationships/slide" Target="/ppt/slides/slide6.xml" Id="R73c6994cceb34428" /><Relationship Type="http://schemas.openxmlformats.org/officeDocument/2006/relationships/slide" Target="/ppt/slides/slide7.xml" Id="Racee0eb0aae0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e7d5e8e8f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d5e7a8e8f4e1f" /><Relationship Type="http://schemas.openxmlformats.org/officeDocument/2006/relationships/theme" Target="/ppt/slideMasters/theme/theme1.xml" Id="R2e47d2f047d4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d5e7a8e8f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12805205044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ce74149a64a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8a5a6d1d244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22dc0f5f4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108c9ca93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72e06535a4c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af115973a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816 468 132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