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b2d2e9723f47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d94566fad34b2f"/>
  </p:sldMasterIdLst>
  <p:sldIdLst>
    <p:sldId xmlns:r="http://schemas.openxmlformats.org/officeDocument/2006/relationships" id="256" r:id="Rdf7f78935d1b4644"/>
    <p:sldId xmlns:r="http://schemas.openxmlformats.org/officeDocument/2006/relationships" id="257" r:id="R34537109923c4669"/>
    <p:sldId xmlns:r="http://schemas.openxmlformats.org/officeDocument/2006/relationships" id="258" r:id="R82673e9075d242a6"/>
    <p:sldId xmlns:r="http://schemas.openxmlformats.org/officeDocument/2006/relationships" id="259" r:id="Rdb0fb2e40adc4f9f"/>
    <p:sldId xmlns:r="http://schemas.openxmlformats.org/officeDocument/2006/relationships" id="260" r:id="R34b5d0bbc51c49da"/>
    <p:sldId xmlns:r="http://schemas.openxmlformats.org/officeDocument/2006/relationships" id="261" r:id="R4f5cd19fd2474b37"/>
    <p:sldId xmlns:r="http://schemas.openxmlformats.org/officeDocument/2006/relationships" id="262" r:id="Rc1e783f2ccc44a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94566fad34b2f" /><Relationship Type="http://schemas.openxmlformats.org/officeDocument/2006/relationships/slide" Target="/ppt/slides/slide1.xml" Id="Rdf7f78935d1b4644" /><Relationship Type="http://schemas.openxmlformats.org/officeDocument/2006/relationships/slide" Target="/ppt/slides/slide2.xml" Id="R34537109923c4669" /><Relationship Type="http://schemas.openxmlformats.org/officeDocument/2006/relationships/slide" Target="/ppt/slides/slide3.xml" Id="R82673e9075d242a6" /><Relationship Type="http://schemas.openxmlformats.org/officeDocument/2006/relationships/slide" Target="/ppt/slides/slide4.xml" Id="Rdb0fb2e40adc4f9f" /><Relationship Type="http://schemas.openxmlformats.org/officeDocument/2006/relationships/slide" Target="/ppt/slides/slide5.xml" Id="R34b5d0bbc51c49da" /><Relationship Type="http://schemas.openxmlformats.org/officeDocument/2006/relationships/slide" Target="/ppt/slides/slide6.xml" Id="R4f5cd19fd2474b37" /><Relationship Type="http://schemas.openxmlformats.org/officeDocument/2006/relationships/slide" Target="/ppt/slides/slide7.xml" Id="Rc1e783f2ccc44a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1fa77131a4d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256fcbdff4228" /><Relationship Type="http://schemas.openxmlformats.org/officeDocument/2006/relationships/theme" Target="/ppt/slideMasters/theme/theme1.xml" Id="Ra01273b13d3d47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8256fcbdff42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fc5568e7348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26f34684a45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9ca722f3e43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81c1c0aae40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f61d8d7d948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5c069278c41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d80c452ed46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 FLINTSTONE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FLINTSTONE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 FLINTSTONE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FLINTSTONE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FLINTSTONE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FLINTSTONE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189 075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6 626 070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7 901 967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FLINTSTONE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BRÅTØMYR 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FLINTSTONE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816 546 982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FLINTSTONE AS</a:t>
            </a:r>
          </a:p>
        </p:txBody>
      </p:sp>
    </p:spTree>
  </p:cSld>
  <p:clrMapOvr>
    <a:masterClrMapping xmlns:a="http://schemas.openxmlformats.org/drawingml/2006/main"/>
  </p:clrMapOvr>
</p:sld>
</file>