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7102d24fb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0c13a978a4a45"/>
  </p:sldMasterIdLst>
  <p:sldIdLst>
    <p:sldId xmlns:r="http://schemas.openxmlformats.org/officeDocument/2006/relationships" id="256" r:id="Rafa06a90475b41f0"/>
    <p:sldId xmlns:r="http://schemas.openxmlformats.org/officeDocument/2006/relationships" id="257" r:id="R207909d783e94d8d"/>
    <p:sldId xmlns:r="http://schemas.openxmlformats.org/officeDocument/2006/relationships" id="258" r:id="Rce9f9ee0182c4e8a"/>
    <p:sldId xmlns:r="http://schemas.openxmlformats.org/officeDocument/2006/relationships" id="259" r:id="Ra04e5edc9b1b42a1"/>
    <p:sldId xmlns:r="http://schemas.openxmlformats.org/officeDocument/2006/relationships" id="260" r:id="R77324d0be33144e5"/>
    <p:sldId xmlns:r="http://schemas.openxmlformats.org/officeDocument/2006/relationships" id="261" r:id="Rb8a41734c3cc4674"/>
    <p:sldId xmlns:r="http://schemas.openxmlformats.org/officeDocument/2006/relationships" id="262" r:id="R88c240a9f84e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0c13a978a4a45" /><Relationship Type="http://schemas.openxmlformats.org/officeDocument/2006/relationships/slide" Target="/ppt/slides/slide1.xml" Id="Rafa06a90475b41f0" /><Relationship Type="http://schemas.openxmlformats.org/officeDocument/2006/relationships/slide" Target="/ppt/slides/slide2.xml" Id="R207909d783e94d8d" /><Relationship Type="http://schemas.openxmlformats.org/officeDocument/2006/relationships/slide" Target="/ppt/slides/slide3.xml" Id="Rce9f9ee0182c4e8a" /><Relationship Type="http://schemas.openxmlformats.org/officeDocument/2006/relationships/slide" Target="/ppt/slides/slide4.xml" Id="Ra04e5edc9b1b42a1" /><Relationship Type="http://schemas.openxmlformats.org/officeDocument/2006/relationships/slide" Target="/ppt/slides/slide5.xml" Id="R77324d0be33144e5" /><Relationship Type="http://schemas.openxmlformats.org/officeDocument/2006/relationships/slide" Target="/ppt/slides/slide6.xml" Id="Rb8a41734c3cc4674" /><Relationship Type="http://schemas.openxmlformats.org/officeDocument/2006/relationships/slide" Target="/ppt/slides/slide7.xml" Id="R88c240a9f84e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ae907481e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ba554b694ce4" /><Relationship Type="http://schemas.openxmlformats.org/officeDocument/2006/relationships/theme" Target="/ppt/slideMasters/theme/theme1.xml" Id="Rf7be27c39d7b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1ba554b69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b97ad8f0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ff603866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cfe9c7e5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8882295b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48540db8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da1b83c2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45b2287b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SKEIE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