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5aec831248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dcc97dc804d67"/>
  </p:sldMasterIdLst>
  <p:sldIdLst>
    <p:sldId xmlns:r="http://schemas.openxmlformats.org/officeDocument/2006/relationships" id="256" r:id="R69efdc1cc4bb447a"/>
    <p:sldId xmlns:r="http://schemas.openxmlformats.org/officeDocument/2006/relationships" id="257" r:id="Rb1a9a5cea7b8473c"/>
    <p:sldId xmlns:r="http://schemas.openxmlformats.org/officeDocument/2006/relationships" id="258" r:id="Rbddbc859c7354d9c"/>
    <p:sldId xmlns:r="http://schemas.openxmlformats.org/officeDocument/2006/relationships" id="259" r:id="R0a101cf955964291"/>
    <p:sldId xmlns:r="http://schemas.openxmlformats.org/officeDocument/2006/relationships" id="260" r:id="R48511f4862194547"/>
    <p:sldId xmlns:r="http://schemas.openxmlformats.org/officeDocument/2006/relationships" id="261" r:id="Rc7dc73e849df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dcc97dc804d67" /><Relationship Type="http://schemas.openxmlformats.org/officeDocument/2006/relationships/slide" Target="/ppt/slides/slide1.xml" Id="R69efdc1cc4bb447a" /><Relationship Type="http://schemas.openxmlformats.org/officeDocument/2006/relationships/slide" Target="/ppt/slides/slide2.xml" Id="Rb1a9a5cea7b8473c" /><Relationship Type="http://schemas.openxmlformats.org/officeDocument/2006/relationships/slide" Target="/ppt/slides/slide3.xml" Id="Rbddbc859c7354d9c" /><Relationship Type="http://schemas.openxmlformats.org/officeDocument/2006/relationships/slide" Target="/ppt/slides/slide4.xml" Id="R0a101cf955964291" /><Relationship Type="http://schemas.openxmlformats.org/officeDocument/2006/relationships/slide" Target="/ppt/slides/slide5.xml" Id="R48511f4862194547" /><Relationship Type="http://schemas.openxmlformats.org/officeDocument/2006/relationships/slide" Target="/ppt/slides/slide6.xml" Id="Rc7dc73e849df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604917276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9e0295e1a4bfb" /><Relationship Type="http://schemas.openxmlformats.org/officeDocument/2006/relationships/theme" Target="/ppt/slideMasters/theme/theme1.xml" Id="Rf03daff182fd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9e0295e1a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3f7b344e3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9289a573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cb3f09ae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3d469e01c48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a7c57a6c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ec13be6de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TOLGA-OS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TOLGA-OS SPAREBANK ble etablert [år] og holder til i Tolga.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NORD-ØSTERDAL KRAFTLAG SA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PJG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OG LANGEN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KOMMUNE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TOLGA KOMMUNE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2540 Tolga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816 793 432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TOLGA-OS SPAREBANK</a:t>
            </a:r>
          </a:p>
        </p:txBody>
      </p:sp>
    </p:spTree>
  </p:cSld>
  <p:clrMapOvr>
    <a:masterClrMapping xmlns:a="http://schemas.openxmlformats.org/drawingml/2006/main"/>
  </p:clrMapOvr>
</p:sld>
</file>