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ca799f061541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5484821d604455"/>
  </p:sldMasterIdLst>
  <p:sldIdLst>
    <p:sldId xmlns:r="http://schemas.openxmlformats.org/officeDocument/2006/relationships" id="256" r:id="Rf7864bb25e2c4b02"/>
    <p:sldId xmlns:r="http://schemas.openxmlformats.org/officeDocument/2006/relationships" id="257" r:id="R488cd020960f40e9"/>
    <p:sldId xmlns:r="http://schemas.openxmlformats.org/officeDocument/2006/relationships" id="258" r:id="Rea6b9ed1a8bb4565"/>
    <p:sldId xmlns:r="http://schemas.openxmlformats.org/officeDocument/2006/relationships" id="259" r:id="R566ecae7840f4fad"/>
    <p:sldId xmlns:r="http://schemas.openxmlformats.org/officeDocument/2006/relationships" id="260" r:id="R96a1332aa5874ab9"/>
    <p:sldId xmlns:r="http://schemas.openxmlformats.org/officeDocument/2006/relationships" id="261" r:id="R94516597332346d8"/>
    <p:sldId xmlns:r="http://schemas.openxmlformats.org/officeDocument/2006/relationships" id="262" r:id="Re13d2166ad8c4c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5484821d604455" /><Relationship Type="http://schemas.openxmlformats.org/officeDocument/2006/relationships/slide" Target="/ppt/slides/slide1.xml" Id="Rf7864bb25e2c4b02" /><Relationship Type="http://schemas.openxmlformats.org/officeDocument/2006/relationships/slide" Target="/ppt/slides/slide2.xml" Id="R488cd020960f40e9" /><Relationship Type="http://schemas.openxmlformats.org/officeDocument/2006/relationships/slide" Target="/ppt/slides/slide3.xml" Id="Rea6b9ed1a8bb4565" /><Relationship Type="http://schemas.openxmlformats.org/officeDocument/2006/relationships/slide" Target="/ppt/slides/slide4.xml" Id="R566ecae7840f4fad" /><Relationship Type="http://schemas.openxmlformats.org/officeDocument/2006/relationships/slide" Target="/ppt/slides/slide5.xml" Id="R96a1332aa5874ab9" /><Relationship Type="http://schemas.openxmlformats.org/officeDocument/2006/relationships/slide" Target="/ppt/slides/slide6.xml" Id="R94516597332346d8" /><Relationship Type="http://schemas.openxmlformats.org/officeDocument/2006/relationships/slide" Target="/ppt/slides/slide7.xml" Id="Re13d2166ad8c4c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1ce2aead6949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acb24453244ea" /><Relationship Type="http://schemas.openxmlformats.org/officeDocument/2006/relationships/theme" Target="/ppt/slideMasters/theme/theme1.xml" Id="Rb6821e7226ee44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8acb24453244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8e9c4722a47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a431f928f4a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5873ac31d43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a768270244d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fbd6f86d646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63ea5d4b540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8da61b6e247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CONTA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 GROUP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4 612 962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−1 620 515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9 331 817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28 191 607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125 108 683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 GROUP HOLDING AS  –  67,6 %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INVEST AS  –  17,9 %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VALE CORVO AS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GLITRAFJORD AS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PEDING HOLDING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VÆRBITT HOLDING AS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Brusdalsvegen 222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816 909 252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 GROUP AS</a:t>
            </a:r>
          </a:p>
        </p:txBody>
      </p:sp>
    </p:spTree>
  </p:cSld>
  <p:clrMapOvr>
    <a:masterClrMapping xmlns:a="http://schemas.openxmlformats.org/drawingml/2006/main"/>
  </p:clrMapOvr>
</p:sld>
</file>