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2c30905a52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14fb5a6324566"/>
  </p:sldMasterIdLst>
  <p:sldIdLst>
    <p:sldId xmlns:r="http://schemas.openxmlformats.org/officeDocument/2006/relationships" id="256" r:id="R1ef1a9522d9149cd"/>
    <p:sldId xmlns:r="http://schemas.openxmlformats.org/officeDocument/2006/relationships" id="257" r:id="R6617d56da9674200"/>
    <p:sldId xmlns:r="http://schemas.openxmlformats.org/officeDocument/2006/relationships" id="258" r:id="R859e6b3b5f3c4f14"/>
    <p:sldId xmlns:r="http://schemas.openxmlformats.org/officeDocument/2006/relationships" id="259" r:id="R57eccea63ae84910"/>
    <p:sldId xmlns:r="http://schemas.openxmlformats.org/officeDocument/2006/relationships" id="260" r:id="R0605d9a618604f04"/>
    <p:sldId xmlns:r="http://schemas.openxmlformats.org/officeDocument/2006/relationships" id="261" r:id="R70daeee9c94d4b88"/>
    <p:sldId xmlns:r="http://schemas.openxmlformats.org/officeDocument/2006/relationships" id="262" r:id="R7daf8057ad3e46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14fb5a6324566" /><Relationship Type="http://schemas.openxmlformats.org/officeDocument/2006/relationships/slide" Target="/ppt/slides/slide1.xml" Id="R1ef1a9522d9149cd" /><Relationship Type="http://schemas.openxmlformats.org/officeDocument/2006/relationships/slide" Target="/ppt/slides/slide2.xml" Id="R6617d56da9674200" /><Relationship Type="http://schemas.openxmlformats.org/officeDocument/2006/relationships/slide" Target="/ppt/slides/slide3.xml" Id="R859e6b3b5f3c4f14" /><Relationship Type="http://schemas.openxmlformats.org/officeDocument/2006/relationships/slide" Target="/ppt/slides/slide4.xml" Id="R57eccea63ae84910" /><Relationship Type="http://schemas.openxmlformats.org/officeDocument/2006/relationships/slide" Target="/ppt/slides/slide5.xml" Id="R0605d9a618604f04" /><Relationship Type="http://schemas.openxmlformats.org/officeDocument/2006/relationships/slide" Target="/ppt/slides/slide6.xml" Id="R70daeee9c94d4b88" /><Relationship Type="http://schemas.openxmlformats.org/officeDocument/2006/relationships/slide" Target="/ppt/slides/slide7.xml" Id="R7daf8057ad3e46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4ab7a8ca14e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15777c6b44e36" /><Relationship Type="http://schemas.openxmlformats.org/officeDocument/2006/relationships/theme" Target="/ppt/slideMasters/theme/theme1.xml" Id="R48e488a9edbc46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15777c6b4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95bcf1c8b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e11d3bfe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4db3b13a744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6b3a779db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3d0bb2922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1560e5f5a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18371282f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BARCA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BARCA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1 822 510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1 853 528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BERENTSEN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Lybekkveien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odd-ber@online.no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816 918 952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