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f72033e64047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0e3c7981a942db"/>
  </p:sldMasterIdLst>
  <p:sldIdLst>
    <p:sldId xmlns:r="http://schemas.openxmlformats.org/officeDocument/2006/relationships" id="256" r:id="Rc3464d07767f43bf"/>
    <p:sldId xmlns:r="http://schemas.openxmlformats.org/officeDocument/2006/relationships" id="257" r:id="R3b0edb1740244a7c"/>
    <p:sldId xmlns:r="http://schemas.openxmlformats.org/officeDocument/2006/relationships" id="258" r:id="R6a431188397d49fa"/>
    <p:sldId xmlns:r="http://schemas.openxmlformats.org/officeDocument/2006/relationships" id="259" r:id="Rf20b69ba7a6246bf"/>
    <p:sldId xmlns:r="http://schemas.openxmlformats.org/officeDocument/2006/relationships" id="260" r:id="R0a2b23d1f992473c"/>
    <p:sldId xmlns:r="http://schemas.openxmlformats.org/officeDocument/2006/relationships" id="261" r:id="R9c0ace1801f440b1"/>
    <p:sldId xmlns:r="http://schemas.openxmlformats.org/officeDocument/2006/relationships" id="262" r:id="R0bc8a182a22a45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0e3c7981a942db" /><Relationship Type="http://schemas.openxmlformats.org/officeDocument/2006/relationships/slide" Target="/ppt/slides/slide1.xml" Id="Rc3464d07767f43bf" /><Relationship Type="http://schemas.openxmlformats.org/officeDocument/2006/relationships/slide" Target="/ppt/slides/slide2.xml" Id="R3b0edb1740244a7c" /><Relationship Type="http://schemas.openxmlformats.org/officeDocument/2006/relationships/slide" Target="/ppt/slides/slide3.xml" Id="R6a431188397d49fa" /><Relationship Type="http://schemas.openxmlformats.org/officeDocument/2006/relationships/slide" Target="/ppt/slides/slide4.xml" Id="Rf20b69ba7a6246bf" /><Relationship Type="http://schemas.openxmlformats.org/officeDocument/2006/relationships/slide" Target="/ppt/slides/slide5.xml" Id="R0a2b23d1f992473c" /><Relationship Type="http://schemas.openxmlformats.org/officeDocument/2006/relationships/slide" Target="/ppt/slides/slide6.xml" Id="R9c0ace1801f440b1" /><Relationship Type="http://schemas.openxmlformats.org/officeDocument/2006/relationships/slide" Target="/ppt/slides/slide7.xml" Id="R0bc8a182a22a45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54a8a351354a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6c4b3958148c0" /><Relationship Type="http://schemas.openxmlformats.org/officeDocument/2006/relationships/theme" Target="/ppt/slideMasters/theme/theme1.xml" Id="R598dcf16be5044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46c4b3958148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8bf40148449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828ef9b5048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acc4f077341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be6956f4e4b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2229474a94c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0a36a657544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12c78203b45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TYNSET HOTELL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TYNSET HOTELL DRIFT AS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23 768 738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461 753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349 923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3 717 585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7 746 731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SALIHU LINDITA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SALIHU VALON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816 971 012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