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67ce4df2f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f9d206ffd43ab"/>
  </p:sldMasterIdLst>
  <p:sldIdLst>
    <p:sldId xmlns:r="http://schemas.openxmlformats.org/officeDocument/2006/relationships" id="256" r:id="R3a67f0d8b79e45d8"/>
    <p:sldId xmlns:r="http://schemas.openxmlformats.org/officeDocument/2006/relationships" id="257" r:id="R8904117b7d334627"/>
    <p:sldId xmlns:r="http://schemas.openxmlformats.org/officeDocument/2006/relationships" id="258" r:id="R66e222da63cf4de0"/>
    <p:sldId xmlns:r="http://schemas.openxmlformats.org/officeDocument/2006/relationships" id="259" r:id="Re7479a8211334874"/>
    <p:sldId xmlns:r="http://schemas.openxmlformats.org/officeDocument/2006/relationships" id="260" r:id="Rf4a80e0fdb5f4e8b"/>
    <p:sldId xmlns:r="http://schemas.openxmlformats.org/officeDocument/2006/relationships" id="261" r:id="Rcfda7d59d2714467"/>
    <p:sldId xmlns:r="http://schemas.openxmlformats.org/officeDocument/2006/relationships" id="262" r:id="Rec48d9a4f0d0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f9d206ffd43ab" /><Relationship Type="http://schemas.openxmlformats.org/officeDocument/2006/relationships/slide" Target="/ppt/slides/slide1.xml" Id="R3a67f0d8b79e45d8" /><Relationship Type="http://schemas.openxmlformats.org/officeDocument/2006/relationships/slide" Target="/ppt/slides/slide2.xml" Id="R8904117b7d334627" /><Relationship Type="http://schemas.openxmlformats.org/officeDocument/2006/relationships/slide" Target="/ppt/slides/slide3.xml" Id="R66e222da63cf4de0" /><Relationship Type="http://schemas.openxmlformats.org/officeDocument/2006/relationships/slide" Target="/ppt/slides/slide4.xml" Id="Re7479a8211334874" /><Relationship Type="http://schemas.openxmlformats.org/officeDocument/2006/relationships/slide" Target="/ppt/slides/slide5.xml" Id="Rf4a80e0fdb5f4e8b" /><Relationship Type="http://schemas.openxmlformats.org/officeDocument/2006/relationships/slide" Target="/ppt/slides/slide6.xml" Id="Rcfda7d59d2714467" /><Relationship Type="http://schemas.openxmlformats.org/officeDocument/2006/relationships/slide" Target="/ppt/slides/slide7.xml" Id="Rec48d9a4f0d0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3ef71c8ca45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296e6fc54135" /><Relationship Type="http://schemas.openxmlformats.org/officeDocument/2006/relationships/theme" Target="/ppt/slideMasters/theme/theme1.xml" Id="Rc281c84b3d72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3296e6fc5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4122792b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75fcc715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ffa1f8a28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54aabd734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fcfceafd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6d664578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188d10b3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HESNES KAJA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KAJA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KAJA II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KAJA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KAJA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KAJA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13 635 211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63 486 882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73 773 705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KAJA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SMITH-KIELLAND KJELLESVIK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KAJA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Østveien 336A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817 044 042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HESNES KAJA II AS</a:t>
            </a:r>
          </a:p>
        </p:txBody>
      </p:sp>
    </p:spTree>
  </p:cSld>
  <p:clrMapOvr>
    <a:masterClrMapping xmlns:a="http://schemas.openxmlformats.org/drawingml/2006/main"/>
  </p:clrMapOvr>
</p:sld>
</file>