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dcf3792fc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8240a85454578"/>
  </p:sldMasterIdLst>
  <p:sldIdLst>
    <p:sldId xmlns:r="http://schemas.openxmlformats.org/officeDocument/2006/relationships" id="256" r:id="R17c54209ba6445ff"/>
    <p:sldId xmlns:r="http://schemas.openxmlformats.org/officeDocument/2006/relationships" id="257" r:id="Rf8b46f9e53ad4351"/>
    <p:sldId xmlns:r="http://schemas.openxmlformats.org/officeDocument/2006/relationships" id="258" r:id="R84c631a7d88e48a1"/>
    <p:sldId xmlns:r="http://schemas.openxmlformats.org/officeDocument/2006/relationships" id="259" r:id="Reffa46eb02b04eaf"/>
    <p:sldId xmlns:r="http://schemas.openxmlformats.org/officeDocument/2006/relationships" id="260" r:id="Re30b2619b56942e2"/>
    <p:sldId xmlns:r="http://schemas.openxmlformats.org/officeDocument/2006/relationships" id="261" r:id="Rd4a91c970fbd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8240a85454578" /><Relationship Type="http://schemas.openxmlformats.org/officeDocument/2006/relationships/slide" Target="/ppt/slides/slide1.xml" Id="R17c54209ba6445ff" /><Relationship Type="http://schemas.openxmlformats.org/officeDocument/2006/relationships/slide" Target="/ppt/slides/slide2.xml" Id="Rf8b46f9e53ad4351" /><Relationship Type="http://schemas.openxmlformats.org/officeDocument/2006/relationships/slide" Target="/ppt/slides/slide3.xml" Id="R84c631a7d88e48a1" /><Relationship Type="http://schemas.openxmlformats.org/officeDocument/2006/relationships/slide" Target="/ppt/slides/slide4.xml" Id="Reffa46eb02b04eaf" /><Relationship Type="http://schemas.openxmlformats.org/officeDocument/2006/relationships/slide" Target="/ppt/slides/slide5.xml" Id="Re30b2619b56942e2" /><Relationship Type="http://schemas.openxmlformats.org/officeDocument/2006/relationships/slide" Target="/ppt/slides/slide6.xml" Id="Rd4a91c970fbd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4b24f7537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2c2b916545bd" /><Relationship Type="http://schemas.openxmlformats.org/officeDocument/2006/relationships/theme" Target="/ppt/slideMasters/theme/theme1.xml" Id="Receb5a321882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92c2b9165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2d9c7553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a88fd43b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32ce3a7e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9a49da69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c3775ff8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3995e1c7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AMEDIASTIFTELSEN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AMEDIASTIFTELSEN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−23 943 989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386 681 694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393 801 415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AMEDIASTIFTELSEN</a:t>
            </a:r>
          </a:p>
        </p:txBody>
      </p:sp>
    </p:spTree>
  </p:cSld>
  <p:clrMapOvr>
    <a:masterClrMapping xmlns:a="http://schemas.openxmlformats.org/drawingml/2006/main"/>
  </p:clrMapOvr>
</p:sld>
</file>